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57" r:id="rId4"/>
    <p:sldId id="266" r:id="rId5"/>
    <p:sldId id="258" r:id="rId6"/>
    <p:sldId id="260" r:id="rId7"/>
    <p:sldId id="261" r:id="rId8"/>
    <p:sldId id="262" r:id="rId9"/>
    <p:sldId id="264" r:id="rId10"/>
    <p:sldId id="263" r:id="rId11"/>
    <p:sldId id="265" r:id="rId12"/>
    <p:sldId id="259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7FD0C-19A3-40DE-A53C-1F61CD8E0322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3F3E76C-7C41-4026-AFB3-6E793EF3235D}">
      <dgm:prSet phldrT="[Текст]" custT="1"/>
      <dgm:spPr/>
      <dgm:t>
        <a:bodyPr/>
        <a:lstStyle/>
        <a:p>
          <a:r>
            <a:rPr lang="ru-RU" sz="1600" dirty="0" smtClean="0"/>
            <a:t>СО-бытие</a:t>
          </a:r>
          <a:endParaRPr lang="ru-RU" sz="1600" dirty="0"/>
        </a:p>
      </dgm:t>
    </dgm:pt>
    <dgm:pt modelId="{F6A3D266-A0C3-42C2-8CB9-6E2A6CDA9A4A}" type="parTrans" cxnId="{1647D1FF-50FD-4AC9-AA31-3D3A2A352252}">
      <dgm:prSet/>
      <dgm:spPr/>
      <dgm:t>
        <a:bodyPr/>
        <a:lstStyle/>
        <a:p>
          <a:endParaRPr lang="ru-RU"/>
        </a:p>
      </dgm:t>
    </dgm:pt>
    <dgm:pt modelId="{5D9C21C9-736C-4DBB-9701-9DF5A01778CC}" type="sibTrans" cxnId="{1647D1FF-50FD-4AC9-AA31-3D3A2A352252}">
      <dgm:prSet/>
      <dgm:spPr/>
      <dgm:t>
        <a:bodyPr/>
        <a:lstStyle/>
        <a:p>
          <a:endParaRPr lang="ru-RU"/>
        </a:p>
      </dgm:t>
    </dgm:pt>
    <dgm:pt modelId="{2784FD14-6174-483D-A272-E22D69C46F79}">
      <dgm:prSet phldrT="[Текст]" custT="1"/>
      <dgm:spPr/>
      <dgm:t>
        <a:bodyPr/>
        <a:lstStyle/>
        <a:p>
          <a:r>
            <a:rPr lang="ru-RU" sz="1600" dirty="0" smtClean="0"/>
            <a:t>Я хочу</a:t>
          </a:r>
          <a:endParaRPr lang="ru-RU" sz="1600" dirty="0"/>
        </a:p>
      </dgm:t>
    </dgm:pt>
    <dgm:pt modelId="{80A043F1-D085-49BE-BC3D-021460D073A9}" type="parTrans" cxnId="{32747559-7E51-4B63-9976-916580CC9E16}">
      <dgm:prSet/>
      <dgm:spPr/>
      <dgm:t>
        <a:bodyPr/>
        <a:lstStyle/>
        <a:p>
          <a:endParaRPr lang="ru-RU"/>
        </a:p>
      </dgm:t>
    </dgm:pt>
    <dgm:pt modelId="{5CA3DC22-C18B-4DAC-B269-1C6FF459CC9A}" type="sibTrans" cxnId="{32747559-7E51-4B63-9976-916580CC9E16}">
      <dgm:prSet/>
      <dgm:spPr/>
      <dgm:t>
        <a:bodyPr/>
        <a:lstStyle/>
        <a:p>
          <a:endParaRPr lang="ru-RU"/>
        </a:p>
      </dgm:t>
    </dgm:pt>
    <dgm:pt modelId="{98C1826A-C669-459F-AD0E-55C984C68FC8}">
      <dgm:prSet phldrT="[Текст]" custT="1"/>
      <dgm:spPr/>
      <dgm:t>
        <a:bodyPr/>
        <a:lstStyle/>
        <a:p>
          <a:r>
            <a:rPr lang="ru-RU" sz="1600" dirty="0" smtClean="0"/>
            <a:t>Я знаю</a:t>
          </a:r>
          <a:endParaRPr lang="ru-RU" sz="1600" dirty="0"/>
        </a:p>
      </dgm:t>
    </dgm:pt>
    <dgm:pt modelId="{AD1DFF73-5A2E-4774-8D56-D32A9466FAB3}" type="parTrans" cxnId="{B163155C-03E1-4DF6-B6D1-F73BBC3075DE}">
      <dgm:prSet/>
      <dgm:spPr/>
      <dgm:t>
        <a:bodyPr/>
        <a:lstStyle/>
        <a:p>
          <a:endParaRPr lang="ru-RU"/>
        </a:p>
      </dgm:t>
    </dgm:pt>
    <dgm:pt modelId="{826363D5-F077-45E3-8E4F-73164C4B3B95}" type="sibTrans" cxnId="{B163155C-03E1-4DF6-B6D1-F73BBC3075DE}">
      <dgm:prSet/>
      <dgm:spPr/>
      <dgm:t>
        <a:bodyPr/>
        <a:lstStyle/>
        <a:p>
          <a:endParaRPr lang="ru-RU"/>
        </a:p>
      </dgm:t>
    </dgm:pt>
    <dgm:pt modelId="{37069E6E-CA74-46D6-A7FA-8CF12BA3B770}">
      <dgm:prSet phldrT="[Текст]" custT="1"/>
      <dgm:spPr/>
      <dgm:t>
        <a:bodyPr/>
        <a:lstStyle/>
        <a:p>
          <a:r>
            <a:rPr lang="ru-RU" sz="1600" dirty="0" smtClean="0"/>
            <a:t>Я могу</a:t>
          </a:r>
          <a:endParaRPr lang="ru-RU" sz="1600" dirty="0"/>
        </a:p>
      </dgm:t>
    </dgm:pt>
    <dgm:pt modelId="{1BA65E9F-62DB-40A9-8D45-1CE040D43D88}" type="parTrans" cxnId="{0F41F3F2-B409-41C6-B731-9DBC5C5C3589}">
      <dgm:prSet/>
      <dgm:spPr/>
      <dgm:t>
        <a:bodyPr/>
        <a:lstStyle/>
        <a:p>
          <a:endParaRPr lang="ru-RU"/>
        </a:p>
      </dgm:t>
    </dgm:pt>
    <dgm:pt modelId="{7D1BC541-2715-4897-9148-DF9E23F49C1C}" type="sibTrans" cxnId="{0F41F3F2-B409-41C6-B731-9DBC5C5C3589}">
      <dgm:prSet/>
      <dgm:spPr/>
      <dgm:t>
        <a:bodyPr/>
        <a:lstStyle/>
        <a:p>
          <a:endParaRPr lang="ru-RU"/>
        </a:p>
      </dgm:t>
    </dgm:pt>
    <dgm:pt modelId="{569C0619-7508-4E36-ADD2-049ABADE008B}">
      <dgm:prSet phldrT="[Текст]" custT="1"/>
      <dgm:spPr/>
      <dgm:t>
        <a:bodyPr/>
        <a:lstStyle/>
        <a:p>
          <a:r>
            <a:rPr lang="ru-RU" sz="1600" dirty="0" smtClean="0"/>
            <a:t>Я чувствую</a:t>
          </a:r>
          <a:endParaRPr lang="ru-RU" sz="1600" dirty="0"/>
        </a:p>
      </dgm:t>
    </dgm:pt>
    <dgm:pt modelId="{6579B692-C2B0-43DC-A11A-D10C58D98982}" type="parTrans" cxnId="{797912C8-5CD2-4268-B42F-B446188EF2C3}">
      <dgm:prSet/>
      <dgm:spPr/>
      <dgm:t>
        <a:bodyPr/>
        <a:lstStyle/>
        <a:p>
          <a:endParaRPr lang="ru-RU"/>
        </a:p>
      </dgm:t>
    </dgm:pt>
    <dgm:pt modelId="{9AA890F8-46C4-4165-BB70-C07A328A29FF}" type="sibTrans" cxnId="{797912C8-5CD2-4268-B42F-B446188EF2C3}">
      <dgm:prSet/>
      <dgm:spPr/>
      <dgm:t>
        <a:bodyPr/>
        <a:lstStyle/>
        <a:p>
          <a:endParaRPr lang="ru-RU"/>
        </a:p>
      </dgm:t>
    </dgm:pt>
    <dgm:pt modelId="{3A72739D-CFE5-432E-A48F-B2C4123C53C1}">
      <dgm:prSet phldrT="[Текст]" custT="1"/>
      <dgm:spPr/>
      <dgm:t>
        <a:bodyPr/>
        <a:lstStyle/>
        <a:p>
          <a:r>
            <a:rPr lang="ru-RU" sz="1600" dirty="0" smtClean="0"/>
            <a:t>Я делаю</a:t>
          </a:r>
          <a:endParaRPr lang="ru-RU" sz="1600" dirty="0"/>
        </a:p>
      </dgm:t>
    </dgm:pt>
    <dgm:pt modelId="{76CFA396-6416-4033-A552-E8712B599087}" type="parTrans" cxnId="{D1AF185B-2590-4FC8-A953-DAD66FDEFDE6}">
      <dgm:prSet/>
      <dgm:spPr/>
      <dgm:t>
        <a:bodyPr/>
        <a:lstStyle/>
        <a:p>
          <a:endParaRPr lang="ru-RU"/>
        </a:p>
      </dgm:t>
    </dgm:pt>
    <dgm:pt modelId="{4C00DF48-541A-4587-8B9B-11761DB18EF4}" type="sibTrans" cxnId="{D1AF185B-2590-4FC8-A953-DAD66FDEFDE6}">
      <dgm:prSet/>
      <dgm:spPr/>
      <dgm:t>
        <a:bodyPr/>
        <a:lstStyle/>
        <a:p>
          <a:endParaRPr lang="ru-RU"/>
        </a:p>
      </dgm:t>
    </dgm:pt>
    <dgm:pt modelId="{95ED52F5-1DF9-4CCF-9444-6D155841B16F}" type="pres">
      <dgm:prSet presAssocID="{0E67FD0C-19A3-40DE-A53C-1F61CD8E032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28BCFE-3C49-46F0-A865-A92FF99AED2A}" type="pres">
      <dgm:prSet presAssocID="{E3F3E76C-7C41-4026-AFB3-6E793EF3235D}" presName="centerShape" presStyleLbl="node0" presStyleIdx="0" presStyleCnt="1"/>
      <dgm:spPr/>
      <dgm:t>
        <a:bodyPr/>
        <a:lstStyle/>
        <a:p>
          <a:endParaRPr lang="ru-RU"/>
        </a:p>
      </dgm:t>
    </dgm:pt>
    <dgm:pt modelId="{63AD1000-27DB-4540-AA71-E7D655B2800B}" type="pres">
      <dgm:prSet presAssocID="{2784FD14-6174-483D-A272-E22D69C46F7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14C9E-92AB-4919-B0B1-E75937AC52BF}" type="pres">
      <dgm:prSet presAssocID="{2784FD14-6174-483D-A272-E22D69C46F79}" presName="dummy" presStyleCnt="0"/>
      <dgm:spPr/>
    </dgm:pt>
    <dgm:pt modelId="{5C651F4E-1362-4A9E-9536-CC2988BA5A79}" type="pres">
      <dgm:prSet presAssocID="{5CA3DC22-C18B-4DAC-B269-1C6FF459CC9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819769D-59EA-4ABC-8FCD-67D1A70AA55C}" type="pres">
      <dgm:prSet presAssocID="{98C1826A-C669-459F-AD0E-55C984C68FC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4C861-2387-4852-8833-0B8700ACF28C}" type="pres">
      <dgm:prSet presAssocID="{98C1826A-C669-459F-AD0E-55C984C68FC8}" presName="dummy" presStyleCnt="0"/>
      <dgm:spPr/>
    </dgm:pt>
    <dgm:pt modelId="{62DDE00E-99E3-4C7D-A5BC-D9FAA042A91A}" type="pres">
      <dgm:prSet presAssocID="{826363D5-F077-45E3-8E4F-73164C4B3B9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3ED3727-8BC1-491D-B9D6-BFFDA3C82D64}" type="pres">
      <dgm:prSet presAssocID="{37069E6E-CA74-46D6-A7FA-8CF12BA3B7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C8911-F7BA-4D9F-A327-D4C815BD660D}" type="pres">
      <dgm:prSet presAssocID="{37069E6E-CA74-46D6-A7FA-8CF12BA3B770}" presName="dummy" presStyleCnt="0"/>
      <dgm:spPr/>
    </dgm:pt>
    <dgm:pt modelId="{9D87B1E5-DB45-457D-A148-8703CBAD969B}" type="pres">
      <dgm:prSet presAssocID="{7D1BC541-2715-4897-9148-DF9E23F49C1C}" presName="sibTrans" presStyleLbl="sibTrans2D1" presStyleIdx="2" presStyleCnt="5"/>
      <dgm:spPr/>
      <dgm:t>
        <a:bodyPr/>
        <a:lstStyle/>
        <a:p>
          <a:endParaRPr lang="ru-RU"/>
        </a:p>
      </dgm:t>
    </dgm:pt>
    <dgm:pt modelId="{A02CBE4D-8A67-4FE7-827E-BE5F6CBC9332}" type="pres">
      <dgm:prSet presAssocID="{569C0619-7508-4E36-ADD2-049ABADE00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C7C07-F9B4-44D5-AE36-9A4D0EA6B076}" type="pres">
      <dgm:prSet presAssocID="{569C0619-7508-4E36-ADD2-049ABADE008B}" presName="dummy" presStyleCnt="0"/>
      <dgm:spPr/>
    </dgm:pt>
    <dgm:pt modelId="{8E0107B7-2D8B-470A-ADE1-8A25870DC135}" type="pres">
      <dgm:prSet presAssocID="{9AA890F8-46C4-4165-BB70-C07A328A29FF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655CDA8-D9A7-4022-8F64-6C784ED1203E}" type="pres">
      <dgm:prSet presAssocID="{3A72739D-CFE5-432E-A48F-B2C4123C53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D7011-20F3-4704-A1EF-1ED2B113C233}" type="pres">
      <dgm:prSet presAssocID="{3A72739D-CFE5-432E-A48F-B2C4123C53C1}" presName="dummy" presStyleCnt="0"/>
      <dgm:spPr/>
    </dgm:pt>
    <dgm:pt modelId="{49953FA7-7FA8-43E2-ABB1-96811D7E0CD0}" type="pres">
      <dgm:prSet presAssocID="{4C00DF48-541A-4587-8B9B-11761DB18EF4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1765F12-B426-4CD6-9F0B-943A90F7796D}" type="presOf" srcId="{4C00DF48-541A-4587-8B9B-11761DB18EF4}" destId="{49953FA7-7FA8-43E2-ABB1-96811D7E0CD0}" srcOrd="0" destOrd="0" presId="urn:microsoft.com/office/officeart/2005/8/layout/radial6"/>
    <dgm:cxn modelId="{32747559-7E51-4B63-9976-916580CC9E16}" srcId="{E3F3E76C-7C41-4026-AFB3-6E793EF3235D}" destId="{2784FD14-6174-483D-A272-E22D69C46F79}" srcOrd="0" destOrd="0" parTransId="{80A043F1-D085-49BE-BC3D-021460D073A9}" sibTransId="{5CA3DC22-C18B-4DAC-B269-1C6FF459CC9A}"/>
    <dgm:cxn modelId="{96821830-9683-43AB-936C-B6B07712F708}" type="presOf" srcId="{3A72739D-CFE5-432E-A48F-B2C4123C53C1}" destId="{6655CDA8-D9A7-4022-8F64-6C784ED1203E}" srcOrd="0" destOrd="0" presId="urn:microsoft.com/office/officeart/2005/8/layout/radial6"/>
    <dgm:cxn modelId="{5EAAFEA6-949B-4488-9053-BCB8C2492C35}" type="presOf" srcId="{2784FD14-6174-483D-A272-E22D69C46F79}" destId="{63AD1000-27DB-4540-AA71-E7D655B2800B}" srcOrd="0" destOrd="0" presId="urn:microsoft.com/office/officeart/2005/8/layout/radial6"/>
    <dgm:cxn modelId="{AFD4C6E9-2A37-4FC5-AAA4-AC91775C56E2}" type="presOf" srcId="{37069E6E-CA74-46D6-A7FA-8CF12BA3B770}" destId="{D3ED3727-8BC1-491D-B9D6-BFFDA3C82D64}" srcOrd="0" destOrd="0" presId="urn:microsoft.com/office/officeart/2005/8/layout/radial6"/>
    <dgm:cxn modelId="{D1AF185B-2590-4FC8-A953-DAD66FDEFDE6}" srcId="{E3F3E76C-7C41-4026-AFB3-6E793EF3235D}" destId="{3A72739D-CFE5-432E-A48F-B2C4123C53C1}" srcOrd="4" destOrd="0" parTransId="{76CFA396-6416-4033-A552-E8712B599087}" sibTransId="{4C00DF48-541A-4587-8B9B-11761DB18EF4}"/>
    <dgm:cxn modelId="{56678FC1-2708-47C5-9274-40E619340E8D}" type="presOf" srcId="{7D1BC541-2715-4897-9148-DF9E23F49C1C}" destId="{9D87B1E5-DB45-457D-A148-8703CBAD969B}" srcOrd="0" destOrd="0" presId="urn:microsoft.com/office/officeart/2005/8/layout/radial6"/>
    <dgm:cxn modelId="{9B9016D3-5341-4A9E-AB5E-6EAB70876186}" type="presOf" srcId="{9AA890F8-46C4-4165-BB70-C07A328A29FF}" destId="{8E0107B7-2D8B-470A-ADE1-8A25870DC135}" srcOrd="0" destOrd="0" presId="urn:microsoft.com/office/officeart/2005/8/layout/radial6"/>
    <dgm:cxn modelId="{B163155C-03E1-4DF6-B6D1-F73BBC3075DE}" srcId="{E3F3E76C-7C41-4026-AFB3-6E793EF3235D}" destId="{98C1826A-C669-459F-AD0E-55C984C68FC8}" srcOrd="1" destOrd="0" parTransId="{AD1DFF73-5A2E-4774-8D56-D32A9466FAB3}" sibTransId="{826363D5-F077-45E3-8E4F-73164C4B3B95}"/>
    <dgm:cxn modelId="{1635E2B3-E137-450B-B751-10AB052FA5E3}" type="presOf" srcId="{569C0619-7508-4E36-ADD2-049ABADE008B}" destId="{A02CBE4D-8A67-4FE7-827E-BE5F6CBC9332}" srcOrd="0" destOrd="0" presId="urn:microsoft.com/office/officeart/2005/8/layout/radial6"/>
    <dgm:cxn modelId="{797912C8-5CD2-4268-B42F-B446188EF2C3}" srcId="{E3F3E76C-7C41-4026-AFB3-6E793EF3235D}" destId="{569C0619-7508-4E36-ADD2-049ABADE008B}" srcOrd="3" destOrd="0" parTransId="{6579B692-C2B0-43DC-A11A-D10C58D98982}" sibTransId="{9AA890F8-46C4-4165-BB70-C07A328A29FF}"/>
    <dgm:cxn modelId="{9CCEC773-3DCF-4D4A-9320-C2593437FC8A}" type="presOf" srcId="{E3F3E76C-7C41-4026-AFB3-6E793EF3235D}" destId="{1928BCFE-3C49-46F0-A865-A92FF99AED2A}" srcOrd="0" destOrd="0" presId="urn:microsoft.com/office/officeart/2005/8/layout/radial6"/>
    <dgm:cxn modelId="{0F41F3F2-B409-41C6-B731-9DBC5C5C3589}" srcId="{E3F3E76C-7C41-4026-AFB3-6E793EF3235D}" destId="{37069E6E-CA74-46D6-A7FA-8CF12BA3B770}" srcOrd="2" destOrd="0" parTransId="{1BA65E9F-62DB-40A9-8D45-1CE040D43D88}" sibTransId="{7D1BC541-2715-4897-9148-DF9E23F49C1C}"/>
    <dgm:cxn modelId="{DB1FE80B-F8FD-4B9D-A622-51B764187408}" type="presOf" srcId="{98C1826A-C669-459F-AD0E-55C984C68FC8}" destId="{E819769D-59EA-4ABC-8FCD-67D1A70AA55C}" srcOrd="0" destOrd="0" presId="urn:microsoft.com/office/officeart/2005/8/layout/radial6"/>
    <dgm:cxn modelId="{E23B58B7-60C6-4D5E-8D23-7AC8C4134691}" type="presOf" srcId="{826363D5-F077-45E3-8E4F-73164C4B3B95}" destId="{62DDE00E-99E3-4C7D-A5BC-D9FAA042A91A}" srcOrd="0" destOrd="0" presId="urn:microsoft.com/office/officeart/2005/8/layout/radial6"/>
    <dgm:cxn modelId="{1647D1FF-50FD-4AC9-AA31-3D3A2A352252}" srcId="{0E67FD0C-19A3-40DE-A53C-1F61CD8E0322}" destId="{E3F3E76C-7C41-4026-AFB3-6E793EF3235D}" srcOrd="0" destOrd="0" parTransId="{F6A3D266-A0C3-42C2-8CB9-6E2A6CDA9A4A}" sibTransId="{5D9C21C9-736C-4DBB-9701-9DF5A01778CC}"/>
    <dgm:cxn modelId="{8862CD96-EFBC-4A1C-8F54-11DDDEC472D2}" type="presOf" srcId="{0E67FD0C-19A3-40DE-A53C-1F61CD8E0322}" destId="{95ED52F5-1DF9-4CCF-9444-6D155841B16F}" srcOrd="0" destOrd="0" presId="urn:microsoft.com/office/officeart/2005/8/layout/radial6"/>
    <dgm:cxn modelId="{FD7A5E00-6042-401D-9DB2-508E787380EF}" type="presOf" srcId="{5CA3DC22-C18B-4DAC-B269-1C6FF459CC9A}" destId="{5C651F4E-1362-4A9E-9536-CC2988BA5A79}" srcOrd="0" destOrd="0" presId="urn:microsoft.com/office/officeart/2005/8/layout/radial6"/>
    <dgm:cxn modelId="{A208040A-2F78-4653-AFFD-8C950A228BF3}" type="presParOf" srcId="{95ED52F5-1DF9-4CCF-9444-6D155841B16F}" destId="{1928BCFE-3C49-46F0-A865-A92FF99AED2A}" srcOrd="0" destOrd="0" presId="urn:microsoft.com/office/officeart/2005/8/layout/radial6"/>
    <dgm:cxn modelId="{C681FE0D-9FE4-4852-A1A2-AE318930EFA1}" type="presParOf" srcId="{95ED52F5-1DF9-4CCF-9444-6D155841B16F}" destId="{63AD1000-27DB-4540-AA71-E7D655B2800B}" srcOrd="1" destOrd="0" presId="urn:microsoft.com/office/officeart/2005/8/layout/radial6"/>
    <dgm:cxn modelId="{B05E0EA6-F690-46A7-9573-1AE2A12CA60D}" type="presParOf" srcId="{95ED52F5-1DF9-4CCF-9444-6D155841B16F}" destId="{49514C9E-92AB-4919-B0B1-E75937AC52BF}" srcOrd="2" destOrd="0" presId="urn:microsoft.com/office/officeart/2005/8/layout/radial6"/>
    <dgm:cxn modelId="{4D296623-69F5-4DFF-8D53-A0C9BC6143F7}" type="presParOf" srcId="{95ED52F5-1DF9-4CCF-9444-6D155841B16F}" destId="{5C651F4E-1362-4A9E-9536-CC2988BA5A79}" srcOrd="3" destOrd="0" presId="urn:microsoft.com/office/officeart/2005/8/layout/radial6"/>
    <dgm:cxn modelId="{BD302946-AF2E-4A02-8BE3-76324CF53746}" type="presParOf" srcId="{95ED52F5-1DF9-4CCF-9444-6D155841B16F}" destId="{E819769D-59EA-4ABC-8FCD-67D1A70AA55C}" srcOrd="4" destOrd="0" presId="urn:microsoft.com/office/officeart/2005/8/layout/radial6"/>
    <dgm:cxn modelId="{86EA5836-1387-4D9C-A73F-289E64D08890}" type="presParOf" srcId="{95ED52F5-1DF9-4CCF-9444-6D155841B16F}" destId="{FAA4C861-2387-4852-8833-0B8700ACF28C}" srcOrd="5" destOrd="0" presId="urn:microsoft.com/office/officeart/2005/8/layout/radial6"/>
    <dgm:cxn modelId="{061F2523-C17E-4AEE-87A7-458FEC68F453}" type="presParOf" srcId="{95ED52F5-1DF9-4CCF-9444-6D155841B16F}" destId="{62DDE00E-99E3-4C7D-A5BC-D9FAA042A91A}" srcOrd="6" destOrd="0" presId="urn:microsoft.com/office/officeart/2005/8/layout/radial6"/>
    <dgm:cxn modelId="{65E2A2AA-B1E4-4052-914D-19FD46D8BA73}" type="presParOf" srcId="{95ED52F5-1DF9-4CCF-9444-6D155841B16F}" destId="{D3ED3727-8BC1-491D-B9D6-BFFDA3C82D64}" srcOrd="7" destOrd="0" presId="urn:microsoft.com/office/officeart/2005/8/layout/radial6"/>
    <dgm:cxn modelId="{F6AD8395-1AD2-466A-A8D0-E481EFB8F8C8}" type="presParOf" srcId="{95ED52F5-1DF9-4CCF-9444-6D155841B16F}" destId="{931C8911-F7BA-4D9F-A327-D4C815BD660D}" srcOrd="8" destOrd="0" presId="urn:microsoft.com/office/officeart/2005/8/layout/radial6"/>
    <dgm:cxn modelId="{F4DD040D-B29B-4681-9B02-6BE3956BAE32}" type="presParOf" srcId="{95ED52F5-1DF9-4CCF-9444-6D155841B16F}" destId="{9D87B1E5-DB45-457D-A148-8703CBAD969B}" srcOrd="9" destOrd="0" presId="urn:microsoft.com/office/officeart/2005/8/layout/radial6"/>
    <dgm:cxn modelId="{4A9E736D-9E8B-4F41-892F-2BB19E53392C}" type="presParOf" srcId="{95ED52F5-1DF9-4CCF-9444-6D155841B16F}" destId="{A02CBE4D-8A67-4FE7-827E-BE5F6CBC9332}" srcOrd="10" destOrd="0" presId="urn:microsoft.com/office/officeart/2005/8/layout/radial6"/>
    <dgm:cxn modelId="{4FF3DF81-8B1E-4AF8-8429-6F19D9D6C9D8}" type="presParOf" srcId="{95ED52F5-1DF9-4CCF-9444-6D155841B16F}" destId="{9D9C7C07-F9B4-44D5-AE36-9A4D0EA6B076}" srcOrd="11" destOrd="0" presId="urn:microsoft.com/office/officeart/2005/8/layout/radial6"/>
    <dgm:cxn modelId="{6758C4FD-50B7-45A2-99D2-876160C0215D}" type="presParOf" srcId="{95ED52F5-1DF9-4CCF-9444-6D155841B16F}" destId="{8E0107B7-2D8B-470A-ADE1-8A25870DC135}" srcOrd="12" destOrd="0" presId="urn:microsoft.com/office/officeart/2005/8/layout/radial6"/>
    <dgm:cxn modelId="{A6F6DD4A-DD2E-4C0A-BF4C-05AD9101C45C}" type="presParOf" srcId="{95ED52F5-1DF9-4CCF-9444-6D155841B16F}" destId="{6655CDA8-D9A7-4022-8F64-6C784ED1203E}" srcOrd="13" destOrd="0" presId="urn:microsoft.com/office/officeart/2005/8/layout/radial6"/>
    <dgm:cxn modelId="{6E656A99-3CE6-40BC-BBA9-0F31384C3B93}" type="presParOf" srcId="{95ED52F5-1DF9-4CCF-9444-6D155841B16F}" destId="{21ED7011-20F3-4704-A1EF-1ED2B113C233}" srcOrd="14" destOrd="0" presId="urn:microsoft.com/office/officeart/2005/8/layout/radial6"/>
    <dgm:cxn modelId="{3A8D794C-A706-4FBF-BB1F-5498483A3C6A}" type="presParOf" srcId="{95ED52F5-1DF9-4CCF-9444-6D155841B16F}" destId="{49953FA7-7FA8-43E2-ABB1-96811D7E0CD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53FA7-7FA8-43E2-ABB1-96811D7E0CD0}">
      <dsp:nvSpPr>
        <dsp:cNvPr id="0" name=""/>
        <dsp:cNvSpPr/>
      </dsp:nvSpPr>
      <dsp:spPr>
        <a:xfrm>
          <a:off x="997797" y="568519"/>
          <a:ext cx="3787226" cy="3787226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107B7-2D8B-470A-ADE1-8A25870DC135}">
      <dsp:nvSpPr>
        <dsp:cNvPr id="0" name=""/>
        <dsp:cNvSpPr/>
      </dsp:nvSpPr>
      <dsp:spPr>
        <a:xfrm>
          <a:off x="997797" y="568519"/>
          <a:ext cx="3787226" cy="3787226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7B1E5-DB45-457D-A148-8703CBAD969B}">
      <dsp:nvSpPr>
        <dsp:cNvPr id="0" name=""/>
        <dsp:cNvSpPr/>
      </dsp:nvSpPr>
      <dsp:spPr>
        <a:xfrm>
          <a:off x="997797" y="568519"/>
          <a:ext cx="3787226" cy="3787226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DE00E-99E3-4C7D-A5BC-D9FAA042A91A}">
      <dsp:nvSpPr>
        <dsp:cNvPr id="0" name=""/>
        <dsp:cNvSpPr/>
      </dsp:nvSpPr>
      <dsp:spPr>
        <a:xfrm>
          <a:off x="997797" y="568519"/>
          <a:ext cx="3787226" cy="3787226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51F4E-1362-4A9E-9536-CC2988BA5A79}">
      <dsp:nvSpPr>
        <dsp:cNvPr id="0" name=""/>
        <dsp:cNvSpPr/>
      </dsp:nvSpPr>
      <dsp:spPr>
        <a:xfrm>
          <a:off x="997797" y="568519"/>
          <a:ext cx="3787226" cy="3787226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8BCFE-3C49-46F0-A865-A92FF99AED2A}">
      <dsp:nvSpPr>
        <dsp:cNvPr id="0" name=""/>
        <dsp:cNvSpPr/>
      </dsp:nvSpPr>
      <dsp:spPr>
        <a:xfrm>
          <a:off x="2020316" y="1591038"/>
          <a:ext cx="1742187" cy="1742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СО-бытие</a:t>
          </a:r>
          <a:endParaRPr lang="ru-RU" sz="1600" kern="1200" dirty="0"/>
        </a:p>
      </dsp:txBody>
      <dsp:txXfrm>
        <a:off x="2275453" y="1846175"/>
        <a:ext cx="1231913" cy="1231913"/>
      </dsp:txXfrm>
    </dsp:sp>
    <dsp:sp modelId="{63AD1000-27DB-4540-AA71-E7D655B2800B}">
      <dsp:nvSpPr>
        <dsp:cNvPr id="0" name=""/>
        <dsp:cNvSpPr/>
      </dsp:nvSpPr>
      <dsp:spPr>
        <a:xfrm>
          <a:off x="2281644" y="2656"/>
          <a:ext cx="1219531" cy="12195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Я хочу</a:t>
          </a:r>
          <a:endParaRPr lang="ru-RU" sz="1600" kern="1200" dirty="0"/>
        </a:p>
      </dsp:txBody>
      <dsp:txXfrm>
        <a:off x="2460240" y="181252"/>
        <a:ext cx="862339" cy="862339"/>
      </dsp:txXfrm>
    </dsp:sp>
    <dsp:sp modelId="{E819769D-59EA-4ABC-8FCD-67D1A70AA55C}">
      <dsp:nvSpPr>
        <dsp:cNvPr id="0" name=""/>
        <dsp:cNvSpPr/>
      </dsp:nvSpPr>
      <dsp:spPr>
        <a:xfrm>
          <a:off x="4040823" y="1280774"/>
          <a:ext cx="1219531" cy="1219531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Я знаю</a:t>
          </a:r>
          <a:endParaRPr lang="ru-RU" sz="1600" kern="1200" dirty="0"/>
        </a:p>
      </dsp:txBody>
      <dsp:txXfrm>
        <a:off x="4219419" y="1459370"/>
        <a:ext cx="862339" cy="862339"/>
      </dsp:txXfrm>
    </dsp:sp>
    <dsp:sp modelId="{D3ED3727-8BC1-491D-B9D6-BFFDA3C82D64}">
      <dsp:nvSpPr>
        <dsp:cNvPr id="0" name=""/>
        <dsp:cNvSpPr/>
      </dsp:nvSpPr>
      <dsp:spPr>
        <a:xfrm>
          <a:off x="3368877" y="3348813"/>
          <a:ext cx="1219531" cy="1219531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Я могу</a:t>
          </a:r>
          <a:endParaRPr lang="ru-RU" sz="1600" kern="1200" dirty="0"/>
        </a:p>
      </dsp:txBody>
      <dsp:txXfrm>
        <a:off x="3547473" y="3527409"/>
        <a:ext cx="862339" cy="862339"/>
      </dsp:txXfrm>
    </dsp:sp>
    <dsp:sp modelId="{A02CBE4D-8A67-4FE7-827E-BE5F6CBC9332}">
      <dsp:nvSpPr>
        <dsp:cNvPr id="0" name=""/>
        <dsp:cNvSpPr/>
      </dsp:nvSpPr>
      <dsp:spPr>
        <a:xfrm>
          <a:off x="1194412" y="3348813"/>
          <a:ext cx="1219531" cy="1219531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Я чувствую</a:t>
          </a:r>
          <a:endParaRPr lang="ru-RU" sz="1600" kern="1200" dirty="0"/>
        </a:p>
      </dsp:txBody>
      <dsp:txXfrm>
        <a:off x="1373008" y="3527409"/>
        <a:ext cx="862339" cy="862339"/>
      </dsp:txXfrm>
    </dsp:sp>
    <dsp:sp modelId="{6655CDA8-D9A7-4022-8F64-6C784ED1203E}">
      <dsp:nvSpPr>
        <dsp:cNvPr id="0" name=""/>
        <dsp:cNvSpPr/>
      </dsp:nvSpPr>
      <dsp:spPr>
        <a:xfrm>
          <a:off x="522465" y="1280774"/>
          <a:ext cx="1219531" cy="121953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Я делаю</a:t>
          </a:r>
          <a:endParaRPr lang="ru-RU" sz="1600" kern="1200" dirty="0"/>
        </a:p>
      </dsp:txBody>
      <dsp:txXfrm>
        <a:off x="701061" y="1459370"/>
        <a:ext cx="862339" cy="862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4E279-6608-48A1-B108-32C524D779A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F73DB-70B7-4518-918C-56E43435D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8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9965c48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9965c48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42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8E10-D00C-48FF-BD77-ED1A26AE091E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418-FF71-4D67-A9FB-A456173C6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6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8E10-D00C-48FF-BD77-ED1A26AE091E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418-FF71-4D67-A9FB-A456173C6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1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8E10-D00C-48FF-BD77-ED1A26AE091E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418-FF71-4D67-A9FB-A456173C6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3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50825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8E10-D00C-48FF-BD77-ED1A26AE091E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418-FF71-4D67-A9FB-A456173C6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8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8E10-D00C-48FF-BD77-ED1A26AE091E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418-FF71-4D67-A9FB-A456173C6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42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8E10-D00C-48FF-BD77-ED1A26AE091E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418-FF71-4D67-A9FB-A456173C6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9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8E10-D00C-48FF-BD77-ED1A26AE091E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418-FF71-4D67-A9FB-A456173C6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6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8E10-D00C-48FF-BD77-ED1A26AE091E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418-FF71-4D67-A9FB-A456173C6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0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8E10-D00C-48FF-BD77-ED1A26AE091E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418-FF71-4D67-A9FB-A456173C6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5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8E10-D00C-48FF-BD77-ED1A26AE091E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418-FF71-4D67-A9FB-A456173C6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8E10-D00C-48FF-BD77-ED1A26AE091E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4418-FF71-4D67-A9FB-A456173C6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6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98E10-D00C-48FF-BD77-ED1A26AE091E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24418-FF71-4D67-A9FB-A456173C6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ved=2ahUKEwjazeH4zdfvAhVWEncKHdVhAdgQwqsBMAV6BAgXEAM&amp;url=https://www.youtube.com/watch?v%3DdqXmdl3eYMk&amp;usg=AOvVaw2tnKUj5sZxvBMUtg-9mmy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Вовлеч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8" y="121918"/>
            <a:ext cx="3275603" cy="3290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10445" y="330924"/>
            <a:ext cx="78290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41414"/>
                </a:solidFill>
                <a:latin typeface="Calibri Light" panose="020F0302020204030204" pitchFamily="34" charset="0"/>
              </a:rPr>
              <a:t>Нарратив и </a:t>
            </a:r>
            <a:r>
              <a:rPr lang="ru-RU" dirty="0" err="1">
                <a:solidFill>
                  <a:srgbClr val="141414"/>
                </a:solidFill>
                <a:latin typeface="Calibri Light" panose="020F0302020204030204" pitchFamily="34" charset="0"/>
              </a:rPr>
              <a:t>нарративные</a:t>
            </a:r>
            <a:r>
              <a:rPr lang="ru-RU" dirty="0">
                <a:solidFill>
                  <a:srgbClr val="141414"/>
                </a:solidFill>
                <a:latin typeface="Calibri Light" panose="020F0302020204030204" pitchFamily="34" charset="0"/>
              </a:rPr>
              <a:t> границы</a:t>
            </a:r>
          </a:p>
          <a:p>
            <a:pPr algn="ctr"/>
            <a:r>
              <a:rPr lang="ru-RU" dirty="0">
                <a:solidFill>
                  <a:srgbClr val="141414"/>
                </a:solidFill>
                <a:latin typeface="Calibri Light" panose="020F0302020204030204" pitchFamily="34" charset="0"/>
              </a:rPr>
              <a:t>Нарратив — это рассказ, представляющий собой последовательность событий, в которой описываются действия определенных персонажей в заданный промежуток времени. События в нарративе связаны единой кульминацией и другими элементами сюжетной структуры. При этом нарратив и история — разные понятия. История — это последовательность событий, основанная на действиях персонажей, в </a:t>
            </a:r>
            <a:r>
              <a:rPr lang="ru-RU" dirty="0" err="1">
                <a:solidFill>
                  <a:srgbClr val="141414"/>
                </a:solidFill>
                <a:latin typeface="Calibri Light" panose="020F0302020204030204" pitchFamily="34" charset="0"/>
              </a:rPr>
              <a:t>нейвсегда</a:t>
            </a:r>
            <a:r>
              <a:rPr lang="ru-RU" dirty="0">
                <a:solidFill>
                  <a:srgbClr val="141414"/>
                </a:solidFill>
                <a:latin typeface="Calibri Light" panose="020F0302020204030204" pitchFamily="34" charset="0"/>
              </a:rPr>
              <a:t> есть сюжет и фабула. Нарратив — это способ рассказывать истории, нарратив включает в себя истории.</a:t>
            </a:r>
            <a:endParaRPr lang="ru-RU" b="0" i="0" dirty="0">
              <a:solidFill>
                <a:srgbClr val="141414"/>
              </a:solidFill>
              <a:effectLst/>
              <a:latin typeface="Calibri Light" panose="020F0302020204030204" pitchFamily="34" charset="0"/>
            </a:endParaRPr>
          </a:p>
        </p:txBody>
      </p:sp>
      <p:pic>
        <p:nvPicPr>
          <p:cNvPr id="1032" name="Picture 8" descr="https://sysblok.ru/wp-content/uploads/2021/04/image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t="17447" r="6914"/>
          <a:stretch/>
        </p:blipFill>
        <p:spPr bwMode="auto">
          <a:xfrm>
            <a:off x="104502" y="3657601"/>
            <a:ext cx="4127863" cy="14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ysblok.ru/wp-content/uploads/2021/04/image1-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t="11997" r="7685" b="3988"/>
          <a:stretch/>
        </p:blipFill>
        <p:spPr bwMode="auto">
          <a:xfrm>
            <a:off x="4302033" y="2916247"/>
            <a:ext cx="5059681" cy="171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06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31" y="365125"/>
            <a:ext cx="11660957" cy="1325563"/>
          </a:xfrm>
        </p:spPr>
        <p:txBody>
          <a:bodyPr/>
          <a:lstStyle/>
          <a:p>
            <a:pPr algn="ctr"/>
            <a:r>
              <a:rPr lang="ru-RU" dirty="0" smtClean="0"/>
              <a:t>Внедрение в событийное пространство школы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2260705"/>
              </p:ext>
            </p:extLst>
          </p:nvPr>
        </p:nvGraphicFramePr>
        <p:xfrm>
          <a:off x="3620696" y="1558711"/>
          <a:ext cx="5782821" cy="460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s://sun9-37.userapi.com/impg/QScH0yNMf0VYaZyhtmps_TEc3bv-3yUs24xENg/SwI42lvhdAM.jpg?size=900x1600&amp;quality=96&amp;sign=8cf69d58d4997be48ba8ddc399ead640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750" y="1564849"/>
            <a:ext cx="2856322" cy="50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7.userapi.com/impg/kJJBJdZidBZvMvg8LfZJXWffwHksVMUY5r8DVA/RlaK6lt2mOk.jpg?size=1400x1000&amp;quality=96&amp;sign=dd5183c315ea6e46f5a8f0028bcd0d26&amp;type=albu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r="27860"/>
          <a:stretch/>
        </p:blipFill>
        <p:spPr bwMode="auto">
          <a:xfrm>
            <a:off x="386989" y="1564849"/>
            <a:ext cx="3724182" cy="50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344877" y="1690688"/>
            <a:ext cx="1761415" cy="31280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Пример сторис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1715990">
            <a:off x="9204994" y="1878139"/>
            <a:ext cx="543163" cy="10737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30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32.userapi.com/impg/gmDVIGXAHww2yXb40lxDz3lp5rQvpBn4GRE5qw/hOeDmUJIdcA.jpg?size=750x748&amp;quality=96&amp;sign=777b2a83b08d350ad96e3084d750fda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" y="406333"/>
            <a:ext cx="6315873" cy="62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60.userapi.com/impg/RlM_SToM9LBqO3XDJragvITT_9AyXgpQ_oq4Lg/NQeshASFNGs.jpg?size=1920x1920&amp;quality=96&amp;sign=9a7eba4423b6a0ea3d23327aaa89c2a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589" y="799353"/>
            <a:ext cx="3419556" cy="341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21.userapi.com/impg/_P0tPiSQXuMyXlPiau7U3Loz3B5wWPmxqZPzbA/gzwKR_mBETY.jpg?size=714x676&amp;quality=96&amp;sign=ddcd467d6e06382a07994030b0dc0678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59" y="3003537"/>
            <a:ext cx="3916804" cy="37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297106" y="1432880"/>
            <a:ext cx="2026762" cy="5423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Генерация контента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75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t="14857" r="18507" b="17460"/>
          <a:stretch/>
        </p:blipFill>
        <p:spPr>
          <a:xfrm>
            <a:off x="7898673" y="269966"/>
            <a:ext cx="3204754" cy="46416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15619" r="20201" b="16953"/>
          <a:stretch/>
        </p:blipFill>
        <p:spPr>
          <a:xfrm>
            <a:off x="4145280" y="287383"/>
            <a:ext cx="3056709" cy="4624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16508" r="23640" b="16825"/>
          <a:stretch/>
        </p:blipFill>
        <p:spPr>
          <a:xfrm>
            <a:off x="461556" y="269965"/>
            <a:ext cx="2987040" cy="46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t="15872" r="18677" b="14540"/>
          <a:stretch/>
        </p:blipFill>
        <p:spPr>
          <a:xfrm>
            <a:off x="8815595" y="113212"/>
            <a:ext cx="3161212" cy="4772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7" t="19429" r="21351" b="13143"/>
          <a:stretch/>
        </p:blipFill>
        <p:spPr>
          <a:xfrm>
            <a:off x="5408021" y="1027610"/>
            <a:ext cx="3143794" cy="46242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7048" r="17323" b="24190"/>
          <a:stretch/>
        </p:blipFill>
        <p:spPr>
          <a:xfrm>
            <a:off x="1582435" y="3313613"/>
            <a:ext cx="3370219" cy="3344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t="19301" r="8349" b="20889"/>
          <a:stretch/>
        </p:blipFill>
        <p:spPr>
          <a:xfrm>
            <a:off x="492382" y="113212"/>
            <a:ext cx="3075955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5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43.userapi.com/impg/WXjW4G5wCHBywDfGJ0jXlIdH5FwHvh0amitZ2g/imZncRlSYfg.jpg?size=1065x1065&amp;quality=96&amp;sign=eb127a03b20895638981e97511e9d83d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"/>
          <a:stretch/>
        </p:blipFill>
        <p:spPr bwMode="auto">
          <a:xfrm>
            <a:off x="426719" y="1855334"/>
            <a:ext cx="3082835" cy="315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87.userapi.com/impg/Md_h2HTgC6Krl-h07WGMmNfduRW1JK3e00ATmQ/WmXMTyTBg24.jpg?size=1069x1069&amp;quality=96&amp;sign=179f858a75ba1b5bffc538d38386841f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/>
          <a:stretch/>
        </p:blipFill>
        <p:spPr bwMode="auto">
          <a:xfrm>
            <a:off x="4415246" y="341585"/>
            <a:ext cx="3141844" cy="323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0.userapi.com/impg/hdM66Nl1-abNBXnfAOgUWfh3bdHhXB5fc_G-cw/kOnHSGAbpcI.jpg?size=1042x1042&amp;quality=96&amp;sign=be689dad39a51402436fe0533be0787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95" y="2229394"/>
            <a:ext cx="3537947" cy="353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9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572" t="19683" r="30264" b="41947"/>
          <a:stretch/>
        </p:blipFill>
        <p:spPr>
          <a:xfrm>
            <a:off x="165462" y="156755"/>
            <a:ext cx="4896839" cy="2631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428" t="10159" r="20500" b="12381"/>
          <a:stretch/>
        </p:blipFill>
        <p:spPr>
          <a:xfrm>
            <a:off x="4798422" y="454664"/>
            <a:ext cx="4876801" cy="3168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4714" t="23238" r="22501" b="15428"/>
          <a:stretch/>
        </p:blipFill>
        <p:spPr>
          <a:xfrm>
            <a:off x="165462" y="2412274"/>
            <a:ext cx="5183151" cy="3387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0857" t="9269" r="29786" b="21270"/>
          <a:stretch/>
        </p:blipFill>
        <p:spPr>
          <a:xfrm>
            <a:off x="8726959" y="2788181"/>
            <a:ext cx="3465041" cy="3439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786" t="3301" r="17500" b="29143"/>
          <a:stretch/>
        </p:blipFill>
        <p:spPr>
          <a:xfrm>
            <a:off x="3727269" y="4307887"/>
            <a:ext cx="5113242" cy="23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8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806" y="157735"/>
            <a:ext cx="11830640" cy="1325563"/>
          </a:xfrm>
        </p:spPr>
        <p:txBody>
          <a:bodyPr/>
          <a:lstStyle/>
          <a:p>
            <a:r>
              <a:rPr lang="ru-RU" dirty="0" smtClean="0"/>
              <a:t>Медиапространство – часть орг.культуры школы</a:t>
            </a:r>
            <a:endParaRPr lang="ru-RU" dirty="0"/>
          </a:p>
        </p:txBody>
      </p:sp>
      <p:pic>
        <p:nvPicPr>
          <p:cNvPr id="1026" name="Picture 2" descr="Минск: Цифровая трансформация медиапространства меняет журналистику —  Российская газе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"/>
          <a:stretch/>
        </p:blipFill>
        <p:spPr bwMode="auto">
          <a:xfrm>
            <a:off x="4213781" y="1260050"/>
            <a:ext cx="7673418" cy="51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чему мы становимся зависимы от телефона | ZenGame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r="38954"/>
          <a:stretch/>
        </p:blipFill>
        <p:spPr bwMode="auto">
          <a:xfrm>
            <a:off x="358217" y="1260050"/>
            <a:ext cx="4015819" cy="516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79769" y="2585613"/>
            <a:ext cx="1979629" cy="224091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Окружение </a:t>
            </a:r>
          </a:p>
          <a:p>
            <a:pPr algn="ctr"/>
            <a:r>
              <a:rPr lang="ru-RU" dirty="0" smtClean="0"/>
              <a:t>- Сообщество </a:t>
            </a:r>
          </a:p>
          <a:p>
            <a:pPr algn="ctr"/>
            <a:r>
              <a:rPr lang="ru-RU" dirty="0" smtClean="0"/>
              <a:t>- Коммуникация</a:t>
            </a:r>
          </a:p>
          <a:p>
            <a:pPr algn="ctr"/>
            <a:r>
              <a:rPr lang="ru-RU" dirty="0" smtClean="0"/>
              <a:t>- Визуальная и звуковая среда</a:t>
            </a:r>
          </a:p>
          <a:p>
            <a:pPr algn="ctr"/>
            <a:r>
              <a:rPr lang="ru-RU" dirty="0" smtClean="0"/>
              <a:t>- Презентация </a:t>
            </a:r>
          </a:p>
        </p:txBody>
      </p:sp>
    </p:spTree>
    <p:extLst>
      <p:ext uri="{BB962C8B-B14F-4D97-AF65-F5344CB8AC3E}">
        <p14:creationId xmlns:p14="http://schemas.microsoft.com/office/powerpoint/2010/main" val="32378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3568400" y="2456433"/>
            <a:ext cx="58692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33" tIns="17133" rIns="17133" bIns="17133" anchor="t" anchorCtr="0">
            <a:noAutofit/>
          </a:bodyPr>
          <a:lstStyle/>
          <a:p>
            <a:pPr algn="ctr">
              <a:lnSpc>
                <a:spcPct val="110000"/>
              </a:lnSpc>
            </a:pPr>
            <a:endParaRPr sz="4533">
              <a:solidFill>
                <a:srgbClr val="040D4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>
              <a:lnSpc>
                <a:spcPct val="110000"/>
              </a:lnSpc>
            </a:pPr>
            <a:endParaRPr sz="3067">
              <a:solidFill>
                <a:srgbClr val="040D4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1268100" y="4408600"/>
            <a:ext cx="6557200" cy="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71" name="Google Shape;71;p14"/>
          <p:cNvSpPr txBox="1"/>
          <p:nvPr/>
        </p:nvSpPr>
        <p:spPr>
          <a:xfrm>
            <a:off x="0" y="927500"/>
            <a:ext cx="10332400" cy="5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133" b="1" dirty="0">
              <a:solidFill>
                <a:srgbClr val="040D4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2133" dirty="0">
              <a:solidFill>
                <a:srgbClr val="040D4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/>
            <a:endParaRPr sz="2133" b="1" dirty="0">
              <a:solidFill>
                <a:srgbClr val="040D4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1600" dirty="0">
              <a:solidFill>
                <a:srgbClr val="040D47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110601" y="239854"/>
            <a:ext cx="10248800" cy="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33" tIns="17133" rIns="17133" bIns="17133" anchor="t" anchorCtr="0">
            <a:noAutofit/>
          </a:bodyPr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1100"/>
            </a:pPr>
            <a:r>
              <a:rPr lang="ru" sz="4400" dirty="0">
                <a:latin typeface="+mj-lt"/>
                <a:ea typeface="Montserrat Black"/>
                <a:cs typeface="Montserrat Black"/>
                <a:sym typeface="Montserrat Black"/>
              </a:rPr>
              <a:t>Больше контекта, хорошего и разного!</a:t>
            </a:r>
            <a:endParaRPr sz="4400" dirty="0">
              <a:latin typeface="+mj-lt"/>
              <a:ea typeface="Montserrat Black"/>
              <a:cs typeface="Montserrat Black"/>
              <a:sym typeface="Montserrat Black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2249215" y="1132620"/>
          <a:ext cx="8240109" cy="566474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46703"/>
                <a:gridCol w="2746703"/>
                <a:gridCol w="2746703"/>
              </a:tblGrid>
              <a:tr h="1747520">
                <a:tc>
                  <a:txBody>
                    <a:bodyPr/>
                    <a:lstStyle/>
                    <a:p>
                      <a:pPr algn="ctr"/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Взаимный пост</a:t>
                      </a:r>
                    </a:p>
                    <a:p>
                      <a:pPr algn="ctr"/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Лоргрид</a:t>
                      </a:r>
                    </a:p>
                    <a:p>
                      <a:pPr algn="ctr"/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Статья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Ивент</a:t>
                      </a:r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-видео</a:t>
                      </a:r>
                    </a:p>
                    <a:p>
                      <a:pPr algn="ctr"/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Скрайбинг</a:t>
                      </a:r>
                    </a:p>
                    <a:p>
                      <a:pPr algn="ctr"/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Анимация</a:t>
                      </a:r>
                    </a:p>
                    <a:p>
                      <a:pPr algn="ctr"/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Эфиры</a:t>
                      </a:r>
                      <a:endParaRPr lang="ru-RU" sz="27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700" b="1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Memoji </a:t>
                      </a:r>
                      <a:r>
                        <a:rPr lang="ru-RU" sz="2700" b="1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и </a:t>
                      </a:r>
                      <a:r>
                        <a:rPr lang="en-US" sz="2700" b="1" i="1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Animoji </a:t>
                      </a:r>
                      <a:endParaRPr lang="en-US" sz="2700" b="1" i="1" u="none" strike="noStrike" cap="none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  <a:hlinkClick r:id="rId3"/>
                      </a:endParaRPr>
                    </a:p>
                    <a:p>
                      <a:pPr algn="ctr"/>
                      <a:endParaRPr lang="ru-RU" sz="27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</a:tr>
              <a:tr h="1747520">
                <a:tc>
                  <a:txBody>
                    <a:bodyPr/>
                    <a:lstStyle/>
                    <a:p>
                      <a:pPr algn="ctr"/>
                      <a:r>
                        <a:rPr lang="ru-RU" sz="2700" b="1" i="1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Лайки </a:t>
                      </a:r>
                    </a:p>
                    <a:p>
                      <a:pPr algn="ctr"/>
                      <a:r>
                        <a:rPr lang="ru-RU" sz="2700" b="1" i="1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Репорты</a:t>
                      </a:r>
                      <a:endParaRPr lang="ru-RU" sz="2700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Тесты</a:t>
                      </a:r>
                    </a:p>
                    <a:p>
                      <a:pPr algn="ctr"/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Сообщения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Подкасты</a:t>
                      </a:r>
                    </a:p>
                    <a:p>
                      <a:pPr algn="ctr"/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Вокал</a:t>
                      </a:r>
                      <a:r>
                        <a:rPr lang="ru-RU" sz="27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sz="2700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Хэштеги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Геотеги</a:t>
                      </a:r>
                    </a:p>
                  </a:txBody>
                  <a:tcPr marL="121920" marR="121920" marT="60960" marB="60960"/>
                </a:tc>
              </a:tr>
              <a:tr h="2129065">
                <a:tc>
                  <a:txBody>
                    <a:bodyPr/>
                    <a:lstStyle/>
                    <a:p>
                      <a:pPr algn="ctr"/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Упоминания</a:t>
                      </a:r>
                      <a:r>
                        <a:rPr lang="ru-RU" sz="27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ru-RU" sz="27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Гиперссылки</a:t>
                      </a:r>
                      <a:endParaRPr lang="ru-RU" sz="27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700" b="1" i="1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Опросы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Гугл-формы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Чаты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Отзывы</a:t>
                      </a:r>
                      <a:endParaRPr lang="ru-RU" sz="27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Комиксы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Инфографика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Лого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7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Слайды </a:t>
                      </a:r>
                      <a:r>
                        <a:rPr lang="ru-RU" sz="2700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sz="2700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 rot="16200000">
            <a:off x="1874950" y="1964801"/>
            <a:ext cx="120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Тексты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4667609" y="1894268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Видео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7310167" y="1894268"/>
            <a:ext cx="125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/>
              <a:t>Эмодзи</a:t>
            </a:r>
            <a:r>
              <a:rPr lang="ru-RU" sz="2400" b="1" i="1" dirty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1677174" y="3526761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/>
              <a:t>Обр. связь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4669284" y="3550310"/>
            <a:ext cx="990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Аудио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7586765" y="3550312"/>
            <a:ext cx="825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Теги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1870747" y="5822156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Ссылки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4297500" y="5672177"/>
            <a:ext cx="1737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/>
              <a:t>Комменты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7555930" y="5711361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Фото</a:t>
            </a:r>
            <a:endParaRPr lang="ru-RU" sz="2400" dirty="0"/>
          </a:p>
        </p:txBody>
      </p:sp>
      <p:pic>
        <p:nvPicPr>
          <p:cNvPr id="2050" name="Picture 2" descr="Расположение кнопки соцсетей для сайта: зачем, где и ка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42"/>
          <a:stretch/>
        </p:blipFill>
        <p:spPr bwMode="auto">
          <a:xfrm>
            <a:off x="262454" y="1731719"/>
            <a:ext cx="1824678" cy="44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Расположение кнопки соцсетей для сайта: зачем, где и ка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6" r="32653"/>
          <a:stretch/>
        </p:blipFill>
        <p:spPr bwMode="auto">
          <a:xfrm>
            <a:off x="10165976" y="1591941"/>
            <a:ext cx="1817770" cy="44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785" y="34627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Игра «Педагогическая мафия»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7560"/>
          <a:stretch/>
        </p:blipFill>
        <p:spPr>
          <a:xfrm>
            <a:off x="6548756" y="1795953"/>
            <a:ext cx="5478468" cy="37752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20" r="7458" b="51913"/>
          <a:stretch/>
        </p:blipFill>
        <p:spPr>
          <a:xfrm>
            <a:off x="339364" y="1871368"/>
            <a:ext cx="6004876" cy="421049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278333" y="1960775"/>
            <a:ext cx="2168165" cy="34879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Точки </a:t>
            </a:r>
            <a:r>
              <a:rPr lang="ru-RU" dirty="0" err="1" smtClean="0"/>
              <a:t>фана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1615" y="3627822"/>
            <a:ext cx="2168165" cy="34879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Экспресс-формат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5154" y="4506049"/>
            <a:ext cx="2168165" cy="34879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Целевая аудитория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37950" y="5700111"/>
            <a:ext cx="2168165" cy="34879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Коммуникация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9916756">
            <a:off x="3618838" y="2269454"/>
            <a:ext cx="622027" cy="113181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4765893" y="2550595"/>
            <a:ext cx="539704" cy="9060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2161660">
            <a:off x="2261166" y="3537533"/>
            <a:ext cx="449022" cy="12155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678532">
            <a:off x="4980827" y="3623411"/>
            <a:ext cx="473432" cy="95001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2718435">
            <a:off x="924509" y="4420651"/>
            <a:ext cx="460654" cy="10319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3096501" y="4256033"/>
            <a:ext cx="349314" cy="9415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3341802" y="5619887"/>
            <a:ext cx="622027" cy="113181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6144489" y="5572809"/>
            <a:ext cx="349314" cy="9415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60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Продуманный </a:t>
            </a:r>
            <a:r>
              <a:rPr lang="ru-RU" dirty="0" err="1" smtClean="0"/>
              <a:t>визуал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dirty="0" smtClean="0"/>
              <a:t>единообразие, привлекательность, смыслы</a:t>
            </a:r>
            <a:endParaRPr lang="ru-RU" dirty="0"/>
          </a:p>
        </p:txBody>
      </p:sp>
      <p:pic>
        <p:nvPicPr>
          <p:cNvPr id="1026" name="Picture 2" descr="https://sun9-61.userapi.com/impg/cVFOsQq7BVePuLjsa4QUPCZCcIPycyaJbJLDWA/qQogW6Y9rso.jpg?size=1400x1000&amp;quality=96&amp;sign=ddd5efb2cf375447b5b61313ac8cee0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23" y="1964988"/>
            <a:ext cx="5388739" cy="38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827646"/>
              </p:ext>
            </p:extLst>
          </p:nvPr>
        </p:nvGraphicFramePr>
        <p:xfrm>
          <a:off x="535021" y="1964988"/>
          <a:ext cx="5321030" cy="384909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79127"/>
                <a:gridCol w="4441903"/>
              </a:tblGrid>
              <a:tr h="315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Время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Кодовая фраза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10.00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«Город просыпается…»: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«Город засыпает, просыпается мафия»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76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«Мафия засыпает, мирные жители выходят на улицы города»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6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13.10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«Город засыпает, мафия наносит ответный удар»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6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13.30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«Дневное обсуждение на городской площади»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14.00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«Мафия раскрывает карты»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14.40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«Горожане, ваш ход!»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722620" y="2187019"/>
            <a:ext cx="2168165" cy="34879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города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6764375" y="2805118"/>
            <a:ext cx="539704" cy="9060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53892" y="3889536"/>
            <a:ext cx="1785821" cy="3525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Кодовые фразы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11914602">
            <a:off x="9486088" y="3698760"/>
            <a:ext cx="484224" cy="77968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90785" y="5995597"/>
            <a:ext cx="2168165" cy="34879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Аватары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11056719" y="5851455"/>
            <a:ext cx="539704" cy="9060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0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31" y="365125"/>
            <a:ext cx="11660957" cy="1325563"/>
          </a:xfrm>
        </p:spPr>
        <p:txBody>
          <a:bodyPr/>
          <a:lstStyle/>
          <a:p>
            <a:pPr algn="ctr"/>
            <a:r>
              <a:rPr lang="ru-RU" dirty="0" smtClean="0"/>
              <a:t>Эмоциональный подход, личная информация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81" y="1457619"/>
            <a:ext cx="5406665" cy="5266232"/>
          </a:xfrm>
          <a:prstGeom prst="rect">
            <a:avLst/>
          </a:prstGeom>
        </p:spPr>
      </p:pic>
      <p:pic>
        <p:nvPicPr>
          <p:cNvPr id="2050" name="Picture 2" descr="https://sun9-8.userapi.com/impg/okOEIqbOFOOrW0wbgr1AbLuuGhSnqHvARi9s9g/yFzRaCLWPQw.jpg?size=739x1600&amp;quality=96&amp;sign=750a3360c0febe6418be7b5bd4bdcae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376" y="1457618"/>
            <a:ext cx="2348443" cy="508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8.userapi.com/impg/pDYL3nRyn65vx9JTXlI26DYyXyIh1f-vAtU_fg/ffy1OyyWx70.jpg?size=739x1600&amp;quality=96&amp;sign=24065e11d6f46c49dd8a988340628d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85" y="1457618"/>
            <a:ext cx="2348443" cy="508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884603" y="1580167"/>
            <a:ext cx="2556824" cy="79553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«Разминки» – эмоциональный интеллект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8673643">
            <a:off x="2219222" y="2199928"/>
            <a:ext cx="543163" cy="10737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715990">
            <a:off x="5542781" y="2144875"/>
            <a:ext cx="543163" cy="10737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0966" y="2161006"/>
            <a:ext cx="2556824" cy="31280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Факты о личности 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16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31" y="365125"/>
            <a:ext cx="11660957" cy="1325563"/>
          </a:xfrm>
        </p:spPr>
        <p:txBody>
          <a:bodyPr/>
          <a:lstStyle/>
          <a:p>
            <a:pPr algn="ctr"/>
            <a:r>
              <a:rPr lang="ru-RU" dirty="0" smtClean="0"/>
              <a:t>Повторяющиеся паттерны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3" y="1470581"/>
            <a:ext cx="5046395" cy="515272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71737"/>
              </p:ext>
            </p:extLst>
          </p:nvPr>
        </p:nvGraphicFramePr>
        <p:xfrm>
          <a:off x="6061435" y="1470582"/>
          <a:ext cx="5505254" cy="5152718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5505254"/>
              </a:tblGrid>
              <a:tr h="336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Действия </a:t>
                      </a:r>
                      <a:r>
                        <a:rPr lang="ru-RU" sz="1800" dirty="0" smtClean="0">
                          <a:effectLst/>
                        </a:rPr>
                        <a:t>команд</a:t>
                      </a:r>
                      <a:r>
                        <a:rPr lang="ru-RU" sz="1800" baseline="0" dirty="0" smtClean="0">
                          <a:effectLst/>
                        </a:rPr>
                        <a:t> и отдельных игроков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8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Погружение в тематику дня через сторис, посты, обновление стенда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8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Публикация фактов о личности дня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43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Угадывание, какой педагог скрывается за фактами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Если ответ верный, команда получает бонус, если нет – штраф; не успели ответить вовремя – «заказ» от мафии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Раскрытие личности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8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Обсуждение фактов и выявление среди них ложных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Раскрытие правдивых и ложных фактов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над заданием дня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10800000">
            <a:off x="5462088" y="5027969"/>
            <a:ext cx="543163" cy="10737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5833" y="4498855"/>
            <a:ext cx="3817856" cy="31280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Коммуникация с лидерами команд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73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Неформальный контент</a:t>
            </a:r>
            <a:endParaRPr lang="ru-RU" dirty="0"/>
          </a:p>
        </p:txBody>
      </p:sp>
      <p:pic>
        <p:nvPicPr>
          <p:cNvPr id="5122" name="Picture 2" descr="https://sun9-60.userapi.com/impg/NuhIG2iWclRn9NP33d1QHgEFfObXuMvP1P6uAw/BhEvCIQREgw.jpg?size=768x1024&amp;quality=96&amp;sign=761a487f87b47b78e2e526fd5efd1d33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7"/>
          <a:stretch/>
        </p:blipFill>
        <p:spPr bwMode="auto">
          <a:xfrm>
            <a:off x="985134" y="1417681"/>
            <a:ext cx="4458096" cy="50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80.userapi.com/impg/B7YQr6OEFc0hfq-3YL0htv5x9YTJ4XKVDgi9-Q/sgwsL7iMyuk.jpg?size=467x700&amp;quality=96&amp;sign=ad4cf1ae9a9a1e3ae0dde8338e69044d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17194" r="-636" b="6883"/>
          <a:stretch/>
        </p:blipFill>
        <p:spPr bwMode="auto">
          <a:xfrm>
            <a:off x="6678925" y="1417681"/>
            <a:ext cx="4448175" cy="50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067554" y="5479241"/>
            <a:ext cx="3987047" cy="28996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#</a:t>
            </a:r>
            <a:r>
              <a:rPr lang="ru-RU" sz="2800" dirty="0" err="1" smtClean="0"/>
              <a:t>учительтожечеловек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1531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236</Words>
  <Application>Microsoft Office PowerPoint</Application>
  <PresentationFormat>Широкоэкранный</PresentationFormat>
  <Paragraphs>99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Montserrat Black</vt:lpstr>
      <vt:lpstr>Times New Roman</vt:lpstr>
      <vt:lpstr>Тема Office</vt:lpstr>
      <vt:lpstr>Презентация PowerPoint</vt:lpstr>
      <vt:lpstr>Презентация PowerPoint</vt:lpstr>
      <vt:lpstr>Медиапространство – часть орг.культуры школы</vt:lpstr>
      <vt:lpstr>Презентация PowerPoint</vt:lpstr>
      <vt:lpstr>Игра «Педагогическая мафия»</vt:lpstr>
      <vt:lpstr>Продуманный визуал:  единообразие, привлекательность, смыслы</vt:lpstr>
      <vt:lpstr>Эмоциональный подход, личная информация</vt:lpstr>
      <vt:lpstr>Повторяющиеся паттерны</vt:lpstr>
      <vt:lpstr>Неформальный контент</vt:lpstr>
      <vt:lpstr>Внедрение в событийное пространство школы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Вовлечение виды, что и как</dc:title>
  <dc:creator>Преподаватель</dc:creator>
  <cp:lastModifiedBy>Преподаватель</cp:lastModifiedBy>
  <cp:revision>54</cp:revision>
  <dcterms:created xsi:type="dcterms:W3CDTF">2022-02-22T05:32:13Z</dcterms:created>
  <dcterms:modified xsi:type="dcterms:W3CDTF">2022-02-25T07:02:25Z</dcterms:modified>
</cp:coreProperties>
</file>