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notesMasterIdLst>
    <p:notesMasterId r:id="rId22"/>
  </p:notesMasterIdLst>
  <p:sldIdLst>
    <p:sldId id="256" r:id="rId2"/>
    <p:sldId id="260" r:id="rId3"/>
    <p:sldId id="261" r:id="rId4"/>
    <p:sldId id="259" r:id="rId5"/>
    <p:sldId id="262" r:id="rId6"/>
    <p:sldId id="265" r:id="rId7"/>
    <p:sldId id="268" r:id="rId8"/>
    <p:sldId id="263" r:id="rId9"/>
    <p:sldId id="264" r:id="rId10"/>
    <p:sldId id="270" r:id="rId11"/>
    <p:sldId id="266" r:id="rId12"/>
    <p:sldId id="267" r:id="rId13"/>
    <p:sldId id="258" r:id="rId14"/>
    <p:sldId id="271" r:id="rId15"/>
    <p:sldId id="272" r:id="rId16"/>
    <p:sldId id="269" r:id="rId17"/>
    <p:sldId id="275" r:id="rId18"/>
    <p:sldId id="257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7" autoAdjust="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96E1D-6093-40A4-87EB-DDCA4DDA6D4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E0263-D6CA-4B6C-BA9A-C7D6A0472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1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93DF-1484-4C91-834B-4804F1596D62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A507-EB53-493A-8289-659DC1991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4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93DF-1484-4C91-834B-4804F1596D62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A507-EB53-493A-8289-659DC1991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0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93DF-1484-4C91-834B-4804F1596D62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A507-EB53-493A-8289-659DC1991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1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93DF-1484-4C91-834B-4804F1596D62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A507-EB53-493A-8289-659DC1991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18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93DF-1484-4C91-834B-4804F1596D62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A507-EB53-493A-8289-659DC1991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7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93DF-1484-4C91-834B-4804F1596D62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A507-EB53-493A-8289-659DC1991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93DF-1484-4C91-834B-4804F1596D62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A507-EB53-493A-8289-659DC1991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5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93DF-1484-4C91-834B-4804F1596D62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A507-EB53-493A-8289-659DC1991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0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93DF-1484-4C91-834B-4804F1596D62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A507-EB53-493A-8289-659DC1991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5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93DF-1484-4C91-834B-4804F1596D62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A507-EB53-493A-8289-659DC1991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6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93DF-1484-4C91-834B-4804F1596D62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A507-EB53-493A-8289-659DC1991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2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A93DF-1484-4C91-834B-4804F1596D62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4A507-EB53-493A-8289-659DC1991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29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leader-id.ru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68078"/>
            <a:ext cx="6858000" cy="23693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Ресурсы для профессионального вдохновения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121432"/>
            <a:ext cx="6858000" cy="1306527"/>
          </a:xfrm>
          <a:noFill/>
        </p:spPr>
        <p:txBody>
          <a:bodyPr>
            <a:normAutofit/>
          </a:bodyPr>
          <a:lstStyle/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4571575"/>
            <a:ext cx="49720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68079"/>
            <a:ext cx="6858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321356"/>
            <a:ext cx="6858000" cy="1378956"/>
          </a:xfrm>
          <a:noFill/>
        </p:spPr>
        <p:txBody>
          <a:bodyPr>
            <a:normAutofit fontScale="70000" lnSpcReduction="20000"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Activityedu</a:t>
            </a:r>
            <a:endParaRPr lang="ru-RU" sz="4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://activityedu.ru</a:t>
            </a:r>
            <a:endParaRPr lang="ru-RU" sz="4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9" y="206316"/>
            <a:ext cx="8347296" cy="53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68079"/>
            <a:ext cx="6858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321356"/>
            <a:ext cx="6858000" cy="1378956"/>
          </a:xfrm>
          <a:noFill/>
        </p:spPr>
        <p:txBody>
          <a:bodyPr>
            <a:normAutofit fontScale="70000" lnSpcReduction="20000"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будущего</a:t>
            </a:r>
          </a:p>
          <a:p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https://futuref.org/futureskills_ru</a:t>
            </a:r>
            <a:endParaRPr lang="ru-RU" sz="4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3" y="344031"/>
            <a:ext cx="8302028" cy="527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68079"/>
            <a:ext cx="6858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321356"/>
            <a:ext cx="6858000" cy="1378956"/>
          </a:xfrm>
          <a:noFill/>
        </p:spPr>
        <p:txBody>
          <a:bodyPr>
            <a:normAutofit fontScale="62500" lnSpcReduction="20000"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для сложного общества</a:t>
            </a:r>
          </a:p>
          <a:p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https://futuref.org/educationfutures_ru</a:t>
            </a:r>
            <a:endParaRPr lang="ru-RU" sz="4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4" y="537490"/>
            <a:ext cx="8102852" cy="47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68079"/>
            <a:ext cx="6858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321356"/>
            <a:ext cx="6858000" cy="1378956"/>
          </a:xfrm>
          <a:noFill/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Фоксфорд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https://foxford.ru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4" y="389123"/>
            <a:ext cx="8519311" cy="493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68079"/>
            <a:ext cx="6858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321356"/>
            <a:ext cx="6858000" cy="1378956"/>
          </a:xfrm>
          <a:noFill/>
        </p:spPr>
        <p:txBody>
          <a:bodyPr>
            <a:normAutofit fontScale="70000" lnSpcReduction="20000"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в будущее</a:t>
            </a:r>
          </a:p>
          <a:p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https://prof.newtonew.com</a:t>
            </a:r>
            <a:endParaRPr lang="ru-RU" sz="4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8" y="690827"/>
            <a:ext cx="7948942" cy="431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68079"/>
            <a:ext cx="6858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321356"/>
            <a:ext cx="6858000" cy="1378956"/>
          </a:xfrm>
          <a:noFill/>
        </p:spPr>
        <p:txBody>
          <a:bodyPr>
            <a:normAutofit fontScale="70000" lnSpcReduction="20000"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образование</a:t>
            </a:r>
          </a:p>
          <a:p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https://openedu.ru</a:t>
            </a:r>
            <a:endParaRPr lang="ru-RU" sz="4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8" y="459687"/>
            <a:ext cx="8437831" cy="50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68079"/>
            <a:ext cx="6858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321356"/>
            <a:ext cx="6858000" cy="1378956"/>
          </a:xfrm>
          <a:noFill/>
        </p:spPr>
        <p:txBody>
          <a:bodyPr>
            <a:normAutofit fontScale="70000" lnSpcReduction="20000"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инициатива</a:t>
            </a:r>
          </a:p>
          <a:p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http://eduidea.ru</a:t>
            </a:r>
            <a:endParaRPr lang="ru-RU" sz="4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8" y="469431"/>
            <a:ext cx="8428776" cy="51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68079"/>
            <a:ext cx="6858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121432"/>
            <a:ext cx="6858000" cy="1306527"/>
          </a:xfrm>
          <a:noFill/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АИС Молодёжь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https://ais.fadm.gov.ru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7" y="1163376"/>
            <a:ext cx="8591740" cy="385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68079"/>
            <a:ext cx="6858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121432"/>
            <a:ext cx="6858000" cy="1306527"/>
          </a:xfrm>
          <a:noFill/>
        </p:spPr>
        <p:txBody>
          <a:bodyPr>
            <a:normAutofit fontScale="92500"/>
          </a:bodyPr>
          <a:lstStyle/>
          <a:p>
            <a:pPr fontAlgn="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 лидеров)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https://leader-id.ru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7" y="692064"/>
            <a:ext cx="8582686" cy="442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68079"/>
            <a:ext cx="6858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321356"/>
            <a:ext cx="6858000" cy="1378956"/>
          </a:xfrm>
          <a:noFill/>
        </p:spPr>
        <p:txBody>
          <a:bodyPr>
            <a:normAutofit fontScale="70000" lnSpcReduction="20000"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карта мира</a:t>
            </a:r>
          </a:p>
          <a:p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https://emap.mininuniver.ru</a:t>
            </a:r>
            <a:endParaRPr lang="ru-RU" sz="4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1" y="525492"/>
            <a:ext cx="8311082" cy="493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68079"/>
            <a:ext cx="6858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321356"/>
            <a:ext cx="6858000" cy="1378956"/>
          </a:xfrm>
          <a:noFill/>
        </p:spPr>
        <p:txBody>
          <a:bodyPr>
            <a:normAutofit fontScale="92500" lnSpcReduction="20000"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НСО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http://minobr.nso.ru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370041"/>
            <a:ext cx="8292974" cy="53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68079"/>
            <a:ext cx="6858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321356"/>
            <a:ext cx="6858000" cy="1378956"/>
          </a:xfrm>
          <a:noFill/>
        </p:spPr>
        <p:txBody>
          <a:bodyPr>
            <a:normAutofit fontScale="55000" lnSpcReduction="20000"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Идеи и </a:t>
            </a:r>
            <a:r>
              <a:rPr lang="ru-RU" sz="5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лайфхаки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молодых учителей</a:t>
            </a:r>
          </a:p>
          <a:p>
            <a:r>
              <a:rPr 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://vk.com/lifhak_for_young_teachers</a:t>
            </a:r>
            <a:endParaRPr lang="ru-RU" sz="5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4" y="187516"/>
            <a:ext cx="8130013" cy="51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68079"/>
            <a:ext cx="6858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321356"/>
            <a:ext cx="6858000" cy="1378956"/>
          </a:xfrm>
          <a:noFill/>
        </p:spPr>
        <p:txBody>
          <a:bodyPr>
            <a:normAutofit fontScale="92500" lnSpcReduction="20000"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Молодёжный портал НСО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мнсо.рф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0" y="307568"/>
            <a:ext cx="8410668" cy="538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68079"/>
            <a:ext cx="6858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321356"/>
            <a:ext cx="6858000" cy="1378956"/>
          </a:xfrm>
          <a:noFill/>
        </p:spPr>
        <p:txBody>
          <a:bodyPr>
            <a:normAutofit fontScale="92500" lnSpcReduction="20000"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https://mel.fm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5" y="523613"/>
            <a:ext cx="8356349" cy="50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68079"/>
            <a:ext cx="6858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321356"/>
            <a:ext cx="6858000" cy="1378956"/>
          </a:xfrm>
          <a:noFill/>
        </p:spPr>
        <p:txBody>
          <a:bodyPr>
            <a:normAutofit fontScale="92500" lnSpcReduction="20000"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Учительская газета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http://www.ug.ru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" y="362818"/>
            <a:ext cx="8727542" cy="52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68079"/>
            <a:ext cx="6858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321356"/>
            <a:ext cx="6858000" cy="1378956"/>
          </a:xfrm>
          <a:noFill/>
        </p:spPr>
        <p:txBody>
          <a:bodyPr>
            <a:normAutofit fontScale="70000" lnSpcReduction="20000"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</a:t>
            </a:r>
          </a:p>
          <a:p>
            <a:r>
              <a:rPr lang="en-US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://pedsovet.org/beta</a:t>
            </a:r>
            <a:endParaRPr lang="ru-RU" sz="4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6" y="480488"/>
            <a:ext cx="8627953" cy="50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68079"/>
            <a:ext cx="6858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321356"/>
            <a:ext cx="6858000" cy="1378956"/>
          </a:xfrm>
          <a:noFill/>
        </p:spPr>
        <p:txBody>
          <a:bodyPr>
            <a:normAutofit fontScale="70000" lnSpcReduction="20000"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образования</a:t>
            </a:r>
          </a:p>
          <a:p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https://vogazeta.ru</a:t>
            </a:r>
            <a:endParaRPr lang="ru-RU" sz="4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2" y="279569"/>
            <a:ext cx="8700381" cy="532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68079"/>
            <a:ext cx="6858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321356"/>
            <a:ext cx="6858000" cy="1378956"/>
          </a:xfrm>
          <a:noFill/>
        </p:spPr>
        <p:txBody>
          <a:bodyPr>
            <a:normAutofit fontScale="92500" lnSpcReduction="20000"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NEWTONEW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https://newtonew.com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218718"/>
            <a:ext cx="8637006" cy="549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68079"/>
            <a:ext cx="6858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321356"/>
            <a:ext cx="6858000" cy="1378956"/>
          </a:xfrm>
          <a:noFill/>
        </p:spPr>
        <p:txBody>
          <a:bodyPr>
            <a:normAutofit fontScale="92500" lnSpcReduction="20000"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EDUTAINME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http://www.edutainme.ru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8" y="334318"/>
            <a:ext cx="8483097" cy="53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99</Words>
  <Application>Microsoft Office PowerPoint</Application>
  <PresentationFormat>Экран (4:3)</PresentationFormat>
  <Paragraphs>55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Ресурсы для профессионального вдохновения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Шаповалова Ксения Олеговна</dc:creator>
  <cp:lastModifiedBy>Шаповалова Ксения Олеговна</cp:lastModifiedBy>
  <cp:revision>34</cp:revision>
  <dcterms:created xsi:type="dcterms:W3CDTF">2018-11-07T04:06:47Z</dcterms:created>
  <dcterms:modified xsi:type="dcterms:W3CDTF">2018-11-08T08:06:35Z</dcterms:modified>
</cp:coreProperties>
</file>