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8" r:id="rId2"/>
    <p:sldId id="269" r:id="rId3"/>
    <p:sldId id="270" r:id="rId4"/>
    <p:sldId id="279" r:id="rId5"/>
    <p:sldId id="280" r:id="rId6"/>
    <p:sldId id="272" r:id="rId7"/>
    <p:sldId id="274" r:id="rId8"/>
    <p:sldId id="273" r:id="rId9"/>
    <p:sldId id="275" r:id="rId10"/>
    <p:sldId id="276" r:id="rId11"/>
    <p:sldId id="277" r:id="rId12"/>
    <p:sldId id="278" r:id="rId13"/>
    <p:sldId id="281" r:id="rId14"/>
    <p:sldId id="257" r:id="rId15"/>
    <p:sldId id="258" r:id="rId16"/>
    <p:sldId id="259" r:id="rId17"/>
    <p:sldId id="260" r:id="rId18"/>
    <p:sldId id="261" r:id="rId19"/>
    <p:sldId id="263" r:id="rId20"/>
    <p:sldId id="262" r:id="rId21"/>
    <p:sldId id="265" r:id="rId22"/>
    <p:sldId id="264" r:id="rId23"/>
    <p:sldId id="266" r:id="rId24"/>
    <p:sldId id="267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1B011-0316-428B-9BBA-5962FA6651E8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D227D-1A76-40E6-9D0C-4A489FA568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D227D-1A76-40E6-9D0C-4A489FA5683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4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D227D-1A76-40E6-9D0C-4A489FA5683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4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9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0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5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98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2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3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7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3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3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7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4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8C35-43FE-4C52-BE4A-0B8784669B56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5E4BF-81F3-4655-8675-721E75F93C1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24811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testpad.com/r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uo.google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angouts.google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p.mywebinar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uper.ru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163" y="628074"/>
            <a:ext cx="10363200" cy="2964872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«</a:t>
            </a: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Мобильные приложения и электронные сервисы для организации </a:t>
            </a:r>
            <a:r>
              <a:rPr lang="ru-RU" sz="3200" i="1" dirty="0" err="1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психолого</a:t>
            </a: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> – педагогического сопровождения участников образовательных отношений в дистанционной форме»</a:t>
            </a:r>
            <a:r>
              <a:rPr lang="ru-RU" sz="3200" b="0" dirty="0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3200" b="0" dirty="0">
                <a:solidFill>
                  <a:schemeClr val="tx2">
                    <a:lumMod val="50000"/>
                  </a:schemeClr>
                </a:solidFill>
                <a:effectLst/>
                <a:latin typeface="Bookman Old Style" panose="02050604050505020204" pitchFamily="18" charset="0"/>
              </a:rPr>
            </a:br>
            <a:endParaRPr lang="ru-RU" sz="2800" b="0" dirty="0">
              <a:solidFill>
                <a:schemeClr val="tx2">
                  <a:lumMod val="50000"/>
                </a:schemeClr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9563" y="4680528"/>
            <a:ext cx="8534400" cy="17526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Турова Анна Александровна, заместитель директора МБОУ СОШ № 92, руководитель МО педагогов – психологов Ленинского района города Новосибирска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6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75" t="11841" r="1690" b="18733"/>
          <a:stretch/>
        </p:blipFill>
        <p:spPr>
          <a:xfrm>
            <a:off x="212437" y="1117601"/>
            <a:ext cx="5218546" cy="3657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57019"/>
            <a:ext cx="45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7.Настройте форму, нажав СЮДА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422400" y="766618"/>
            <a:ext cx="3066473" cy="48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878" t="16966" r="30859" b="13872"/>
          <a:stretch/>
        </p:blipFill>
        <p:spPr>
          <a:xfrm>
            <a:off x="7416800" y="1584313"/>
            <a:ext cx="4433454" cy="4392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2327" y="609600"/>
            <a:ext cx="465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8.Перед вами появится окно «Настройки»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9310255" y="988016"/>
            <a:ext cx="831272" cy="452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92401" y="5310909"/>
            <a:ext cx="395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9. Нажмите кнопку «Тест»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818909" y="2784840"/>
            <a:ext cx="1874982" cy="2544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7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5" t="12967" r="1467" b="13578"/>
          <a:stretch/>
        </p:blipFill>
        <p:spPr>
          <a:xfrm>
            <a:off x="92364" y="286327"/>
            <a:ext cx="8802254" cy="3703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1890" y="3907871"/>
            <a:ext cx="3925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10. Вернитесь в форму, кликните дважды на каждый вопрос и задайте необходимое количество баллов для автоматического подсчета.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749964" y="3075709"/>
            <a:ext cx="5486400" cy="72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6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9" t="4091" r="2464" b="12103"/>
          <a:stretch/>
        </p:blipFill>
        <p:spPr>
          <a:xfrm>
            <a:off x="286327" y="277091"/>
            <a:ext cx="9328728" cy="4525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7745" y="4664363"/>
            <a:ext cx="3602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11. Скопируйте ссылку из адресной строки и отправьте потенциальным участникам вашего опроса.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5809673" y="387927"/>
            <a:ext cx="3020291" cy="4341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50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820" r="1439" b="10997"/>
          <a:stretch/>
        </p:blipFill>
        <p:spPr>
          <a:xfrm>
            <a:off x="415636" y="337812"/>
            <a:ext cx="8321965" cy="4797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3927" y="840509"/>
            <a:ext cx="2817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Для работы на сайте </a:t>
            </a:r>
          </a:p>
          <a:p>
            <a:pPr algn="ctr"/>
            <a:r>
              <a:rPr lang="en-US" sz="2400" dirty="0" smtClean="0">
                <a:latin typeface="Bookman Old Style" panose="02050604050505020204" pitchFamily="18" charset="0"/>
              </a:rPr>
              <a:t>Online Test Pad</a:t>
            </a:r>
            <a:endParaRPr lang="ru-RU" sz="2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перейдите по ссылке </a:t>
            </a:r>
          </a:p>
          <a:p>
            <a:pPr algn="ctr"/>
            <a:r>
              <a:rPr lang="en-US" sz="2400" dirty="0">
                <a:latin typeface="Bookman Old Style" panose="02050604050505020204" pitchFamily="18" charset="0"/>
                <a:hlinkClick r:id="rId3"/>
              </a:rPr>
              <a:t>https://onlinetestpad.com/ru</a:t>
            </a:r>
            <a:endParaRPr lang="ru-RU" sz="2400" dirty="0"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 пройдите процедуру регистрации, нажав СЮДА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8543636" y="600364"/>
            <a:ext cx="1888836" cy="416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4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лог Пикулик ОВ: Задание 5. Сервис Online Test Pa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01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51" t="11524" r="13797" b="29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5" y="1173018"/>
            <a:ext cx="298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https://duo.google.com/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6455" t="20243" r="2383" b="25449"/>
          <a:stretch/>
        </p:blipFill>
        <p:spPr>
          <a:xfrm>
            <a:off x="-1" y="-27710"/>
            <a:ext cx="12118109" cy="68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0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98" t="12770" r="82381" b="79914"/>
          <a:stretch/>
        </p:blipFill>
        <p:spPr>
          <a:xfrm>
            <a:off x="655782" y="221672"/>
            <a:ext cx="11397673" cy="36200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4910" y="2290618"/>
            <a:ext cx="456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https://jamboard.google.com/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5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1" t="12197" r="-361" b="6207"/>
          <a:stretch/>
        </p:blipFill>
        <p:spPr>
          <a:xfrm>
            <a:off x="0" y="0"/>
            <a:ext cx="122498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764" y="6059055"/>
            <a:ext cx="388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https://hangouts.google.com/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90" t="11696" r="474" b="4995"/>
          <a:stretch/>
        </p:blipFill>
        <p:spPr>
          <a:xfrm>
            <a:off x="0" y="0"/>
            <a:ext cx="121181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4145" y="1126836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https://zoom.us/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2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054" y="240145"/>
            <a:ext cx="1112058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Bookman Old Style" panose="02050604050505020204" pitchFamily="18" charset="0"/>
              </a:rPr>
              <a:t>Как создать </a:t>
            </a:r>
            <a:r>
              <a:rPr lang="en-US" sz="2000" b="1" u="sng" dirty="0" smtClean="0">
                <a:latin typeface="Bookman Old Style" panose="02050604050505020204" pitchFamily="18" charset="0"/>
              </a:rPr>
              <a:t>Google </a:t>
            </a:r>
            <a:r>
              <a:rPr lang="ru-RU" sz="2000" b="1" u="sng" dirty="0" smtClean="0">
                <a:latin typeface="Bookman Old Style" panose="02050604050505020204" pitchFamily="18" charset="0"/>
              </a:rPr>
              <a:t>– аккаунт?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Откройте ЛЮБОЙ браузер;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В адресной строке введите </a:t>
            </a:r>
            <a:r>
              <a:rPr lang="en-US" dirty="0" smtClean="0">
                <a:latin typeface="Bookman Old Style" panose="02050604050505020204" pitchFamily="18" charset="0"/>
              </a:rPr>
              <a:t>google.ru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Нажмите кнопку «Войти»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Нажмите «Создать аккаунт»;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Выберите кнопку «Для себя»;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Заполните ВСЕ поля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Bookman Old Style" panose="02050604050505020204" pitchFamily="18" charset="0"/>
              </a:rPr>
              <a:t>Нажмите </a:t>
            </a:r>
            <a:r>
              <a:rPr lang="ru-RU" b="1" u="sng" dirty="0" smtClean="0">
                <a:latin typeface="Bookman Old Style" panose="02050604050505020204" pitchFamily="18" charset="0"/>
              </a:rPr>
              <a:t>«Далее»</a:t>
            </a:r>
          </a:p>
          <a:p>
            <a:r>
              <a:rPr lang="ru-RU" b="1" u="sng" dirty="0" smtClean="0">
                <a:latin typeface="Bookman Old Style" panose="02050604050505020204" pitchFamily="18" charset="0"/>
              </a:rPr>
              <a:t>Добавьте СВОЙ номер мобильного телефона</a:t>
            </a:r>
          </a:p>
          <a:p>
            <a:r>
              <a:rPr lang="ru-RU" b="1" u="sng" dirty="0" smtClean="0">
                <a:latin typeface="Bookman Old Style" panose="02050604050505020204" pitchFamily="18" charset="0"/>
              </a:rPr>
              <a:t>Завершите процедуру регистрации!</a:t>
            </a:r>
            <a:endParaRPr lang="en-US" b="1" u="sng" dirty="0" smtClean="0">
              <a:latin typeface="Bookman Old Style" panose="02050604050505020204" pitchFamily="18" charset="0"/>
            </a:endParaRPr>
          </a:p>
          <a:p>
            <a:endParaRPr lang="en-US" b="1" u="sng" dirty="0" smtClean="0">
              <a:latin typeface="Bookman Old Style" panose="02050604050505020204" pitchFamily="18" charset="0"/>
            </a:endParaRPr>
          </a:p>
          <a:p>
            <a:endParaRPr lang="ru-RU" b="1" u="sng" dirty="0" smtClean="0">
              <a:latin typeface="Bookman Old Style" panose="020506040505050202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5" t="3510" r="574" b="37435"/>
          <a:stretch/>
        </p:blipFill>
        <p:spPr>
          <a:xfrm>
            <a:off x="5181600" y="157019"/>
            <a:ext cx="7047345" cy="264160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160982" y="290946"/>
            <a:ext cx="1477818" cy="74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057236" y="729673"/>
            <a:ext cx="8737600" cy="615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4582" t="15657" r="27167" b="19070"/>
          <a:stretch/>
        </p:blipFill>
        <p:spPr>
          <a:xfrm>
            <a:off x="129309" y="2361638"/>
            <a:ext cx="4137891" cy="3244231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1717965" y="2253673"/>
            <a:ext cx="503380" cy="822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327563" y="5260877"/>
            <a:ext cx="101600" cy="48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25583" t="16732" r="26226" b="11000"/>
          <a:stretch/>
        </p:blipFill>
        <p:spPr>
          <a:xfrm>
            <a:off x="6742545" y="2946589"/>
            <a:ext cx="4950691" cy="3786720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5874327" y="4322618"/>
            <a:ext cx="1551709" cy="1976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71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77" t="12284" r="655" b="5689"/>
          <a:stretch/>
        </p:blipFill>
        <p:spPr>
          <a:xfrm>
            <a:off x="0" y="0"/>
            <a:ext cx="12192000" cy="6761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0690" y="5190836"/>
            <a:ext cx="358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https://cp.mywebinar.com/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9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903" r="2084" b="12026"/>
          <a:stretch/>
        </p:blipFill>
        <p:spPr>
          <a:xfrm>
            <a:off x="-1" y="0"/>
            <a:ext cx="121433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0727" y="738909"/>
            <a:ext cx="30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https://classuper.ru</a:t>
            </a:r>
            <a:r>
              <a:rPr lang="en-US" dirty="0">
                <a:hlinkClick r:id="rId3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971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2" t="11880" r="2848" b="6332"/>
          <a:stretch/>
        </p:blipFill>
        <p:spPr>
          <a:xfrm>
            <a:off x="83127" y="-1"/>
            <a:ext cx="11841018" cy="6557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9928" y="4100945"/>
            <a:ext cx="380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hlinkClick r:id="rId3"/>
              </a:rPr>
              <a:t>https://classroom.google.com/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2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82" t="12273" r="17432" b="5855"/>
          <a:stretch/>
        </p:blipFill>
        <p:spPr>
          <a:xfrm>
            <a:off x="0" y="64656"/>
            <a:ext cx="12053455" cy="66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" t="12205" r="16944" b="5408"/>
          <a:stretch/>
        </p:blipFill>
        <p:spPr>
          <a:xfrm>
            <a:off x="0" y="147782"/>
            <a:ext cx="11988800" cy="66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451" t="12178" r="522" b="27677"/>
          <a:stretch/>
        </p:blipFill>
        <p:spPr>
          <a:xfrm>
            <a:off x="4839855" y="458136"/>
            <a:ext cx="7250546" cy="360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73" y="212436"/>
            <a:ext cx="56434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ookman Old Style" panose="02050604050505020204" pitchFamily="18" charset="0"/>
              </a:rPr>
              <a:t>Войдите в свой аккаунт;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ookman Old Style" panose="02050604050505020204" pitchFamily="18" charset="0"/>
              </a:rPr>
              <a:t>Убедитесь в том, что вы выполнили вход, нажав СЮДА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ookman Old Style" panose="02050604050505020204" pitchFamily="18" charset="0"/>
              </a:rPr>
              <a:t>Раскроется окно, содержащее информацию о Вас (мой аккаунт приведен в качестве примера)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865745" y="736548"/>
            <a:ext cx="9587346" cy="1461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764145" y="2028317"/>
            <a:ext cx="8913091" cy="1084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87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779" r="468" b="4099"/>
          <a:stretch/>
        </p:blipFill>
        <p:spPr>
          <a:xfrm>
            <a:off x="0" y="1"/>
            <a:ext cx="12192000" cy="69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60219"/>
            <a:ext cx="10972800" cy="576594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Как создать </a:t>
            </a:r>
            <a:r>
              <a:rPr lang="en-US" b="1" dirty="0" smtClean="0">
                <a:latin typeface="Bookman Old Style" panose="02050604050505020204" pitchFamily="18" charset="0"/>
              </a:rPr>
              <a:t>Google</a:t>
            </a:r>
            <a:r>
              <a:rPr lang="ru-RU" b="1" dirty="0" smtClean="0">
                <a:latin typeface="Bookman Old Style" panose="02050604050505020204" pitchFamily="18" charset="0"/>
              </a:rPr>
              <a:t>-форму?</a:t>
            </a:r>
          </a:p>
          <a:p>
            <a:pPr marL="0" indent="0" algn="just">
              <a:buNone/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512" t="13437" r="374" b="35976"/>
          <a:stretch/>
        </p:blipFill>
        <p:spPr>
          <a:xfrm>
            <a:off x="4084568" y="1062182"/>
            <a:ext cx="7848814" cy="3278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7" y="1062182"/>
            <a:ext cx="3611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Открыть приложения </a:t>
            </a:r>
            <a:r>
              <a:rPr lang="en-US" dirty="0" smtClean="0">
                <a:latin typeface="Bookman Old Style" panose="02050604050505020204" pitchFamily="18" charset="0"/>
              </a:rPr>
              <a:t>Google</a:t>
            </a:r>
            <a:r>
              <a:rPr lang="ru-RU" dirty="0" smtClean="0">
                <a:latin typeface="Bookman Old Style" panose="02050604050505020204" pitchFamily="18" charset="0"/>
              </a:rPr>
              <a:t>, нажав СЮДА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В раскрывшемся МЕНЮ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Bookman Old Style" panose="02050604050505020204" pitchFamily="18" charset="0"/>
              </a:rPr>
              <a:t>Выберите «Диск»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990436" y="1219201"/>
            <a:ext cx="9231746" cy="304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3250" t="12431" r="954" b="23997"/>
          <a:stretch/>
        </p:blipFill>
        <p:spPr>
          <a:xfrm>
            <a:off x="168465" y="2558473"/>
            <a:ext cx="4860544" cy="264160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2715490" y="1773044"/>
            <a:ext cx="1136073" cy="1098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096655" y="2142836"/>
            <a:ext cx="1987913" cy="184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0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81" y="184727"/>
            <a:ext cx="62345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4.Нажмите СЮДА</a:t>
            </a: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latin typeface="Bookman Old Style" panose="02050604050505020204" pitchFamily="18" charset="0"/>
              </a:rPr>
              <a:t>5.Откроется такое окно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latin typeface="Bookman Old Style" panose="02050604050505020204" pitchFamily="18" charset="0"/>
              </a:rPr>
              <a:t>6.Выберите вкладку «Еще»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2556" y="243600"/>
            <a:ext cx="5940425" cy="288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>
            <a:off x="3048000" y="480291"/>
            <a:ext cx="1014556" cy="673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>
          <a:blip r:embed="rId3" cstate="print"/>
          <a:srcRect r="67932" b="32661"/>
          <a:stretch>
            <a:fillRect/>
          </a:stretch>
        </p:blipFill>
        <p:spPr bwMode="auto">
          <a:xfrm>
            <a:off x="219075" y="2123719"/>
            <a:ext cx="56578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576945" y="1681018"/>
            <a:ext cx="341746" cy="397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551709" y="5495636"/>
            <a:ext cx="2137496" cy="70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8219" y="3131128"/>
            <a:ext cx="2355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7. Появятся две вкладки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 cstate="print"/>
          <a:srcRect t="12821" r="50775" b="8832"/>
          <a:stretch>
            <a:fillRect/>
          </a:stretch>
        </p:blipFill>
        <p:spPr bwMode="auto">
          <a:xfrm>
            <a:off x="6382327" y="4104919"/>
            <a:ext cx="56673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/>
          <p:cNvCxnSpPr/>
          <p:nvPr/>
        </p:nvCxnSpPr>
        <p:spPr>
          <a:xfrm>
            <a:off x="8063345" y="3718393"/>
            <a:ext cx="775855" cy="41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141527" y="1514517"/>
            <a:ext cx="175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ookman Old Style" panose="02050604050505020204" pitchFamily="18" charset="0"/>
              </a:rPr>
              <a:t>8.Выберите </a:t>
            </a:r>
            <a:r>
              <a:rPr lang="en-US" sz="2400" dirty="0" smtClean="0">
                <a:latin typeface="Bookman Old Style" panose="02050604050505020204" pitchFamily="18" charset="0"/>
              </a:rPr>
              <a:t>Google -</a:t>
            </a:r>
            <a:r>
              <a:rPr lang="ru-RU" sz="2400" dirty="0" smtClean="0">
                <a:latin typeface="Bookman Old Style" panose="02050604050505020204" pitchFamily="18" charset="0"/>
              </a:rPr>
              <a:t> Формы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0113818" y="2752436"/>
            <a:ext cx="1209964" cy="2835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71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8556"/>
            <a:ext cx="5943600" cy="3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" y="2786063"/>
            <a:ext cx="5943600" cy="33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/>
          <p:cNvSpPr>
            <a:spLocks noChangeShapeType="1"/>
          </p:cNvSpPr>
          <p:nvPr/>
        </p:nvSpPr>
        <p:spPr bwMode="auto">
          <a:xfrm>
            <a:off x="2549236" y="1450109"/>
            <a:ext cx="5160241" cy="6544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/>
          <p:cNvSpPr>
            <a:spLocks noChangeShapeType="1"/>
          </p:cNvSpPr>
          <p:nvPr/>
        </p:nvSpPr>
        <p:spPr bwMode="auto">
          <a:xfrm>
            <a:off x="1394691" y="1826141"/>
            <a:ext cx="1311564" cy="258884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-112851"/>
            <a:ext cx="61698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29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291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вами форма для редактирования: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  <a:p>
            <a:pPr lvl="0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1.В данной строке введите название вашего теста/опроса и </a:t>
            </a:r>
            <a:r>
              <a:rPr lang="ru-RU" alt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т.д</a:t>
            </a:r>
            <a:endParaRPr lang="ru-RU" alt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2.СЮДА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добавьте описание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509676"/>
            <a:ext cx="229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3802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6854538"/>
            <a:ext cx="229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0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554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</a:rPr>
              <a:t>Теперь отредактируем ВОПРОСЫ! </a:t>
            </a:r>
            <a:r>
              <a:rPr lang="ru-RU" sz="24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3.Перед </a:t>
            </a: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</a:rPr>
              <a:t>вами первый вопрос. </a:t>
            </a:r>
            <a:r>
              <a:rPr lang="ru-RU" sz="24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Сформулируйте его.</a:t>
            </a:r>
          </a:p>
          <a:p>
            <a:r>
              <a:rPr lang="ru-RU" sz="2400" dirty="0" smtClean="0">
                <a:latin typeface="Bookman Old Style" panose="02050604050505020204" pitchFamily="18" charset="0"/>
              </a:rPr>
              <a:t>4.Добавьте </a:t>
            </a:r>
            <a:r>
              <a:rPr lang="ru-RU" sz="2400" dirty="0">
                <a:latin typeface="Bookman Old Style" panose="02050604050505020204" pitchFamily="18" charset="0"/>
              </a:rPr>
              <a:t>ВАРИАНТЫ ответов! Варианты можно изменять. НАЖМИТЕ </a:t>
            </a:r>
            <a:r>
              <a:rPr lang="ru-RU" sz="2400" dirty="0" smtClean="0">
                <a:latin typeface="Bookman Old Style" panose="02050604050505020204" pitchFamily="18" charset="0"/>
              </a:rPr>
              <a:t>СЮДА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332" y="685708"/>
            <a:ext cx="5940425" cy="33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3205018" y="1034473"/>
            <a:ext cx="3048000" cy="1671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" y="3126249"/>
            <a:ext cx="5940425" cy="33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724727" y="1383595"/>
            <a:ext cx="73891" cy="4047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881745" y="2225964"/>
            <a:ext cx="1191491" cy="2835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5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Рисунок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77" y="1107996"/>
            <a:ext cx="5943600" cy="37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/>
          <p:cNvSpPr>
            <a:spLocks noChangeShapeType="1"/>
          </p:cNvSpPr>
          <p:nvPr/>
        </p:nvSpPr>
        <p:spPr bwMode="auto">
          <a:xfrm>
            <a:off x="2530475" y="679450"/>
            <a:ext cx="914400" cy="1219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96798"/>
            <a:ext cx="622530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5.Перед вами откроется такое окно.  Здесь можно выбрать формы ответов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802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0449" t="40058" r="27744" b="13911"/>
          <a:stretch/>
        </p:blipFill>
        <p:spPr>
          <a:xfrm>
            <a:off x="6096000" y="2007908"/>
            <a:ext cx="5888023" cy="36466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2073" y="1487055"/>
            <a:ext cx="64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ookman Old Style" panose="02050604050505020204" pitchFamily="18" charset="0"/>
              </a:rPr>
              <a:t>6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26637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147</TotalTime>
  <Words>292</Words>
  <Application>Microsoft Office PowerPoint</Application>
  <PresentationFormat>Широкоэкранный</PresentationFormat>
  <Paragraphs>83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Times New Roman</vt:lpstr>
      <vt:lpstr>La mente</vt:lpstr>
      <vt:lpstr> «Мобильные приложения и электронные сервисы для организации психолого – педагогического сопровождения участников образовательных отношений в дистанционной форме»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2020-04-09T04:35:08Z</dcterms:created>
  <dcterms:modified xsi:type="dcterms:W3CDTF">2020-04-10T04:25:35Z</dcterms:modified>
</cp:coreProperties>
</file>