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2"/>
  </p:notesMasterIdLst>
  <p:sldIdLst>
    <p:sldId id="665" r:id="rId2"/>
    <p:sldId id="811" r:id="rId3"/>
    <p:sldId id="810" r:id="rId4"/>
    <p:sldId id="821" r:id="rId5"/>
    <p:sldId id="812" r:id="rId6"/>
    <p:sldId id="813" r:id="rId7"/>
    <p:sldId id="822" r:id="rId8"/>
    <p:sldId id="826" r:id="rId9"/>
    <p:sldId id="825" r:id="rId10"/>
    <p:sldId id="827" r:id="rId11"/>
    <p:sldId id="829" r:id="rId12"/>
    <p:sldId id="830" r:id="rId13"/>
    <p:sldId id="831" r:id="rId14"/>
    <p:sldId id="828" r:id="rId15"/>
    <p:sldId id="832" r:id="rId16"/>
    <p:sldId id="819" r:id="rId17"/>
    <p:sldId id="820" r:id="rId18"/>
    <p:sldId id="816" r:id="rId19"/>
    <p:sldId id="841" r:id="rId20"/>
    <p:sldId id="818" r:id="rId21"/>
    <p:sldId id="814" r:id="rId22"/>
    <p:sldId id="815" r:id="rId23"/>
    <p:sldId id="823" r:id="rId24"/>
    <p:sldId id="833" r:id="rId25"/>
    <p:sldId id="834" r:id="rId26"/>
    <p:sldId id="835" r:id="rId27"/>
    <p:sldId id="836" r:id="rId28"/>
    <p:sldId id="837" r:id="rId29"/>
    <p:sldId id="838" r:id="rId30"/>
    <p:sldId id="839" r:id="rId31"/>
    <p:sldId id="840" r:id="rId32"/>
    <p:sldId id="824" r:id="rId33"/>
    <p:sldId id="796" r:id="rId34"/>
    <p:sldId id="793" r:id="rId35"/>
    <p:sldId id="800" r:id="rId36"/>
    <p:sldId id="842" r:id="rId37"/>
    <p:sldId id="744" r:id="rId38"/>
    <p:sldId id="748" r:id="rId39"/>
    <p:sldId id="746" r:id="rId40"/>
    <p:sldId id="749" r:id="rId41"/>
  </p:sldIdLst>
  <p:sldSz cx="12190413" cy="6859588"/>
  <p:notesSz cx="6797675" cy="9926638"/>
  <p:defaultTextStyle>
    <a:defPPr>
      <a:defRPr lang="ru-RU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D96"/>
    <a:srgbClr val="006666"/>
    <a:srgbClr val="298B7F"/>
    <a:srgbClr val="009999"/>
    <a:srgbClr val="0B969D"/>
    <a:srgbClr val="00823B"/>
    <a:srgbClr val="285EA0"/>
    <a:srgbClr val="B2C1DB"/>
    <a:srgbClr val="008080"/>
    <a:srgbClr val="70A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0443" autoAdjust="0"/>
  </p:normalViewPr>
  <p:slideViewPr>
    <p:cSldViewPr>
      <p:cViewPr varScale="1">
        <p:scale>
          <a:sx n="104" d="100"/>
          <a:sy n="104" d="100"/>
        </p:scale>
        <p:origin x="876" y="108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-47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Суицид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EE-48E4-A4EF-18BA8AD2C2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Попытка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107</c:v>
                </c:pt>
                <c:pt idx="1">
                  <c:v>169</c:v>
                </c:pt>
                <c:pt idx="2">
                  <c:v>217</c:v>
                </c:pt>
                <c:pt idx="3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EE-48E4-A4EF-18BA8AD2C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36139280"/>
        <c:axId val="-1836144720"/>
      </c:barChart>
      <c:catAx>
        <c:axId val="-183613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36144720"/>
        <c:crosses val="autoZero"/>
        <c:auto val="1"/>
        <c:lblAlgn val="ctr"/>
        <c:lblOffset val="100"/>
        <c:noMultiLvlLbl val="0"/>
      </c:catAx>
      <c:valAx>
        <c:axId val="-183614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83613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0BD96-1825-4476-9A49-A7ED66042683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96E453C-2B12-41C6-A652-A9EE8058598E}">
      <dgm:prSet phldrT="[Текст]"/>
      <dgm:spPr>
        <a:solidFill>
          <a:srgbClr val="006666"/>
        </a:solidFill>
      </dgm:spPr>
      <dgm:t>
        <a:bodyPr/>
        <a:lstStyle/>
        <a:p>
          <a:r>
            <a:rPr lang="ru-RU" b="1" dirty="0"/>
            <a:t>создание и работа системы выявления, поддержки и развития способностей и талантов детей и молодежи</a:t>
          </a:r>
          <a:r>
            <a:rPr lang="ru-RU" dirty="0"/>
            <a:t> </a:t>
          </a:r>
        </a:p>
      </dgm:t>
    </dgm:pt>
    <dgm:pt modelId="{DAB159A4-CF4B-48E9-9865-D51E54F1CBC1}" type="parTrans" cxnId="{63E06792-C826-4AE4-B4BE-17B2C71DB5B5}">
      <dgm:prSet/>
      <dgm:spPr/>
      <dgm:t>
        <a:bodyPr/>
        <a:lstStyle/>
        <a:p>
          <a:endParaRPr lang="ru-RU"/>
        </a:p>
      </dgm:t>
    </dgm:pt>
    <dgm:pt modelId="{4FF0DE6A-5924-4E47-9E9B-338A984C92DF}" type="sibTrans" cxnId="{63E06792-C826-4AE4-B4BE-17B2C71DB5B5}">
      <dgm:prSet/>
      <dgm:spPr/>
      <dgm:t>
        <a:bodyPr/>
        <a:lstStyle/>
        <a:p>
          <a:endParaRPr lang="ru-RU"/>
        </a:p>
      </dgm:t>
    </dgm:pt>
    <dgm:pt modelId="{BBC7C9C4-8C99-4457-AC67-60261FEB6557}">
      <dgm:prSet phldrT="[Текст]"/>
      <dgm:spPr/>
      <dgm:t>
        <a:bodyPr/>
        <a:lstStyle/>
        <a:p>
          <a:r>
            <a:rPr lang="ru-RU" dirty="0"/>
            <a:t>обеспечение равного доступа детей к актуальным и востребованным программам дополнительного образования</a:t>
          </a:r>
        </a:p>
      </dgm:t>
    </dgm:pt>
    <dgm:pt modelId="{17D4464D-7592-490B-8202-7BC4A307F4BE}" type="parTrans" cxnId="{93B75B40-74A1-4436-8F01-9FE71C1FB476}">
      <dgm:prSet/>
      <dgm:spPr/>
      <dgm:t>
        <a:bodyPr/>
        <a:lstStyle/>
        <a:p>
          <a:endParaRPr lang="ru-RU"/>
        </a:p>
      </dgm:t>
    </dgm:pt>
    <dgm:pt modelId="{D74D2C37-9BDC-4FC0-A41E-2CBE5BDAE485}" type="sibTrans" cxnId="{93B75B40-74A1-4436-8F01-9FE71C1FB476}">
      <dgm:prSet/>
      <dgm:spPr/>
      <dgm:t>
        <a:bodyPr/>
        <a:lstStyle/>
        <a:p>
          <a:endParaRPr lang="ru-RU"/>
        </a:p>
      </dgm:t>
    </dgm:pt>
    <dgm:pt modelId="{C7591987-6462-46E9-8C2F-6ED9D6FC79C0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/>
            <a:t>выявление талантов каждого ребенка </a:t>
          </a:r>
        </a:p>
      </dgm:t>
    </dgm:pt>
    <dgm:pt modelId="{714D4BF6-8B54-4B0C-8DAC-B9A16664A581}" type="parTrans" cxnId="{6EDBD0FA-596B-4027-AF25-0F97864ECAB9}">
      <dgm:prSet/>
      <dgm:spPr/>
      <dgm:t>
        <a:bodyPr/>
        <a:lstStyle/>
        <a:p>
          <a:endParaRPr lang="ru-RU"/>
        </a:p>
      </dgm:t>
    </dgm:pt>
    <dgm:pt modelId="{3E0EC3C8-4006-4912-B80D-14555827B2EF}" type="sibTrans" cxnId="{6EDBD0FA-596B-4027-AF25-0F97864ECAB9}">
      <dgm:prSet/>
      <dgm:spPr/>
      <dgm:t>
        <a:bodyPr/>
        <a:lstStyle/>
        <a:p>
          <a:endParaRPr lang="ru-RU"/>
        </a:p>
      </dgm:t>
    </dgm:pt>
    <dgm:pt modelId="{EAA21E30-E3E7-4230-B3F7-21AD093E6EC3}">
      <dgm:prSet phldrT="[Текст]"/>
      <dgm:spPr/>
      <dgm:t>
        <a:bodyPr/>
        <a:lstStyle/>
        <a:p>
          <a:r>
            <a:rPr lang="ru-RU" dirty="0"/>
            <a:t>ранняя профориентация обучающихся</a:t>
          </a:r>
        </a:p>
      </dgm:t>
    </dgm:pt>
    <dgm:pt modelId="{C5F36DE1-503C-408C-80D2-99C90B6653F9}" type="parTrans" cxnId="{178FEF35-DE63-45DD-B6C9-625D651490B7}">
      <dgm:prSet/>
      <dgm:spPr/>
      <dgm:t>
        <a:bodyPr/>
        <a:lstStyle/>
        <a:p>
          <a:endParaRPr lang="ru-RU"/>
        </a:p>
      </dgm:t>
    </dgm:pt>
    <dgm:pt modelId="{5BFF7C07-11A8-441C-96C0-F92C54A7A06C}" type="sibTrans" cxnId="{178FEF35-DE63-45DD-B6C9-625D651490B7}">
      <dgm:prSet/>
      <dgm:spPr/>
      <dgm:t>
        <a:bodyPr/>
        <a:lstStyle/>
        <a:p>
          <a:endParaRPr lang="ru-RU"/>
        </a:p>
      </dgm:t>
    </dgm:pt>
    <dgm:pt modelId="{A8C3A798-CAFE-42AB-AAAE-CFB43E5724CB}" type="pres">
      <dgm:prSet presAssocID="{9100BD96-1825-4476-9A49-A7ED660426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AE2B13-79CC-4623-91E8-206D09AA329D}" type="pres">
      <dgm:prSet presAssocID="{596E453C-2B12-41C6-A652-A9EE8058598E}" presName="roof" presStyleLbl="dkBgShp" presStyleIdx="0" presStyleCnt="2" custLinFactNeighborX="199" custLinFactNeighborY="-5844"/>
      <dgm:spPr/>
      <dgm:t>
        <a:bodyPr/>
        <a:lstStyle/>
        <a:p>
          <a:endParaRPr lang="ru-RU"/>
        </a:p>
      </dgm:t>
    </dgm:pt>
    <dgm:pt modelId="{AD8AAB85-EF45-45E1-92E8-731DEB749AF4}" type="pres">
      <dgm:prSet presAssocID="{596E453C-2B12-41C6-A652-A9EE8058598E}" presName="pillars" presStyleCnt="0"/>
      <dgm:spPr/>
    </dgm:pt>
    <dgm:pt modelId="{7A9D3E91-8079-4659-ACAE-4BBB46E1DF2E}" type="pres">
      <dgm:prSet presAssocID="{596E453C-2B12-41C6-A652-A9EE8058598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20C7E-9471-4521-A6A2-687D60B49FB3}" type="pres">
      <dgm:prSet presAssocID="{C7591987-6462-46E9-8C2F-6ED9D6FC79C0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DFFAB-259C-46AA-BE1A-B7FD5C5B694F}" type="pres">
      <dgm:prSet presAssocID="{EAA21E30-E3E7-4230-B3F7-21AD093E6EC3}" presName="pillarX" presStyleLbl="node1" presStyleIdx="2" presStyleCnt="3" custLinFactNeighborX="135" custLinFactNeighborY="6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DB40A-D157-4C4A-A7B3-73267CA6EA5A}" type="pres">
      <dgm:prSet presAssocID="{596E453C-2B12-41C6-A652-A9EE8058598E}" presName="base" presStyleLbl="dkBgShp" presStyleIdx="1" presStyleCnt="2" custLinFactNeighborX="100" custLinFactNeighborY="-2041"/>
      <dgm:spPr>
        <a:solidFill>
          <a:srgbClr val="006666"/>
        </a:solidFill>
      </dgm:spPr>
    </dgm:pt>
  </dgm:ptLst>
  <dgm:cxnLst>
    <dgm:cxn modelId="{68B149F9-9592-46A2-AFDE-5AAAAAFFA94F}" type="presOf" srcId="{C7591987-6462-46E9-8C2F-6ED9D6FC79C0}" destId="{47620C7E-9471-4521-A6A2-687D60B49FB3}" srcOrd="0" destOrd="0" presId="urn:microsoft.com/office/officeart/2005/8/layout/hList3"/>
    <dgm:cxn modelId="{6F1BF2EE-60BB-4592-828C-ABF29B5997BF}" type="presOf" srcId="{9100BD96-1825-4476-9A49-A7ED66042683}" destId="{A8C3A798-CAFE-42AB-AAAE-CFB43E5724CB}" srcOrd="0" destOrd="0" presId="urn:microsoft.com/office/officeart/2005/8/layout/hList3"/>
    <dgm:cxn modelId="{6EDBD0FA-596B-4027-AF25-0F97864ECAB9}" srcId="{596E453C-2B12-41C6-A652-A9EE8058598E}" destId="{C7591987-6462-46E9-8C2F-6ED9D6FC79C0}" srcOrd="1" destOrd="0" parTransId="{714D4BF6-8B54-4B0C-8DAC-B9A16664A581}" sibTransId="{3E0EC3C8-4006-4912-B80D-14555827B2EF}"/>
    <dgm:cxn modelId="{D17BEEF5-4D64-4FBA-850B-5A1B13745796}" type="presOf" srcId="{BBC7C9C4-8C99-4457-AC67-60261FEB6557}" destId="{7A9D3E91-8079-4659-ACAE-4BBB46E1DF2E}" srcOrd="0" destOrd="0" presId="urn:microsoft.com/office/officeart/2005/8/layout/hList3"/>
    <dgm:cxn modelId="{93B75B40-74A1-4436-8F01-9FE71C1FB476}" srcId="{596E453C-2B12-41C6-A652-A9EE8058598E}" destId="{BBC7C9C4-8C99-4457-AC67-60261FEB6557}" srcOrd="0" destOrd="0" parTransId="{17D4464D-7592-490B-8202-7BC4A307F4BE}" sibTransId="{D74D2C37-9BDC-4FC0-A41E-2CBE5BDAE485}"/>
    <dgm:cxn modelId="{63E06792-C826-4AE4-B4BE-17B2C71DB5B5}" srcId="{9100BD96-1825-4476-9A49-A7ED66042683}" destId="{596E453C-2B12-41C6-A652-A9EE8058598E}" srcOrd="0" destOrd="0" parTransId="{DAB159A4-CF4B-48E9-9865-D51E54F1CBC1}" sibTransId="{4FF0DE6A-5924-4E47-9E9B-338A984C92DF}"/>
    <dgm:cxn modelId="{178FEF35-DE63-45DD-B6C9-625D651490B7}" srcId="{596E453C-2B12-41C6-A652-A9EE8058598E}" destId="{EAA21E30-E3E7-4230-B3F7-21AD093E6EC3}" srcOrd="2" destOrd="0" parTransId="{C5F36DE1-503C-408C-80D2-99C90B6653F9}" sibTransId="{5BFF7C07-11A8-441C-96C0-F92C54A7A06C}"/>
    <dgm:cxn modelId="{99348DC4-4CE7-40FB-B48A-BD11278A8979}" type="presOf" srcId="{596E453C-2B12-41C6-A652-A9EE8058598E}" destId="{64AE2B13-79CC-4623-91E8-206D09AA329D}" srcOrd="0" destOrd="0" presId="urn:microsoft.com/office/officeart/2005/8/layout/hList3"/>
    <dgm:cxn modelId="{00A86B2E-FDD2-4417-80E1-9F6B8FE0CDE8}" type="presOf" srcId="{EAA21E30-E3E7-4230-B3F7-21AD093E6EC3}" destId="{4A2DFFAB-259C-46AA-BE1A-B7FD5C5B694F}" srcOrd="0" destOrd="0" presId="urn:microsoft.com/office/officeart/2005/8/layout/hList3"/>
    <dgm:cxn modelId="{9C21FA4F-00FC-48CB-A356-844BD50012D1}" type="presParOf" srcId="{A8C3A798-CAFE-42AB-AAAE-CFB43E5724CB}" destId="{64AE2B13-79CC-4623-91E8-206D09AA329D}" srcOrd="0" destOrd="0" presId="urn:microsoft.com/office/officeart/2005/8/layout/hList3"/>
    <dgm:cxn modelId="{27A03428-5E0E-4BA9-8AE0-4E3E310AB4A6}" type="presParOf" srcId="{A8C3A798-CAFE-42AB-AAAE-CFB43E5724CB}" destId="{AD8AAB85-EF45-45E1-92E8-731DEB749AF4}" srcOrd="1" destOrd="0" presId="urn:microsoft.com/office/officeart/2005/8/layout/hList3"/>
    <dgm:cxn modelId="{538D5730-F596-4DA8-9950-F79B0DE05D55}" type="presParOf" srcId="{AD8AAB85-EF45-45E1-92E8-731DEB749AF4}" destId="{7A9D3E91-8079-4659-ACAE-4BBB46E1DF2E}" srcOrd="0" destOrd="0" presId="urn:microsoft.com/office/officeart/2005/8/layout/hList3"/>
    <dgm:cxn modelId="{AD48B14F-5996-4F2C-A919-FA3E0C69B41E}" type="presParOf" srcId="{AD8AAB85-EF45-45E1-92E8-731DEB749AF4}" destId="{47620C7E-9471-4521-A6A2-687D60B49FB3}" srcOrd="1" destOrd="0" presId="urn:microsoft.com/office/officeart/2005/8/layout/hList3"/>
    <dgm:cxn modelId="{1360D220-7418-4A90-9A87-019F1B6A8E8E}" type="presParOf" srcId="{AD8AAB85-EF45-45E1-92E8-731DEB749AF4}" destId="{4A2DFFAB-259C-46AA-BE1A-B7FD5C5B694F}" srcOrd="2" destOrd="0" presId="urn:microsoft.com/office/officeart/2005/8/layout/hList3"/>
    <dgm:cxn modelId="{27CB4302-7F8F-4B93-9200-F79AED94EB3E}" type="presParOf" srcId="{A8C3A798-CAFE-42AB-AAAE-CFB43E5724CB}" destId="{1DDDB40A-D157-4C4A-A7B3-73267CA6EA5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689D7C-7C77-48C0-A351-892F6E3F37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C55B34-3AF8-44A1-A6F9-AA564308C97C}">
      <dgm:prSet phldrT="[Текст]"/>
      <dgm:spPr/>
      <dgm:t>
        <a:bodyPr/>
        <a:lstStyle/>
        <a:p>
          <a:r>
            <a:rPr lang="ru-RU" dirty="0" smtClean="0"/>
            <a:t>Гражданское воспитание</a:t>
          </a:r>
          <a:endParaRPr lang="ru-RU" dirty="0"/>
        </a:p>
      </dgm:t>
    </dgm:pt>
    <dgm:pt modelId="{D92DE89F-D4CB-43E8-A253-95C7661EDCE1}" type="parTrans" cxnId="{622E5EA0-3D89-4A2C-B992-5911BD47FF0E}">
      <dgm:prSet/>
      <dgm:spPr/>
      <dgm:t>
        <a:bodyPr/>
        <a:lstStyle/>
        <a:p>
          <a:endParaRPr lang="ru-RU"/>
        </a:p>
      </dgm:t>
    </dgm:pt>
    <dgm:pt modelId="{495763B3-C6D2-4464-AB78-D6C79070C471}" type="sibTrans" cxnId="{622E5EA0-3D89-4A2C-B992-5911BD47FF0E}">
      <dgm:prSet/>
      <dgm:spPr/>
      <dgm:t>
        <a:bodyPr/>
        <a:lstStyle/>
        <a:p>
          <a:endParaRPr lang="ru-RU"/>
        </a:p>
      </dgm:t>
    </dgm:pt>
    <dgm:pt modelId="{F747EE72-9AB4-4646-82FA-D87A2D5E3857}">
      <dgm:prSet phldrT="[Текст]"/>
      <dgm:spPr/>
      <dgm:t>
        <a:bodyPr/>
        <a:lstStyle/>
        <a:p>
          <a:r>
            <a:rPr lang="ru-RU" dirty="0" smtClean="0"/>
            <a:t>Патриотическое воспитание</a:t>
          </a:r>
          <a:endParaRPr lang="ru-RU" dirty="0"/>
        </a:p>
      </dgm:t>
    </dgm:pt>
    <dgm:pt modelId="{670AA596-106E-482D-8CF7-E7BA35F47CB3}" type="parTrans" cxnId="{E7AC86C7-CBB5-46A9-A732-E6A2316F4006}">
      <dgm:prSet/>
      <dgm:spPr/>
      <dgm:t>
        <a:bodyPr/>
        <a:lstStyle/>
        <a:p>
          <a:endParaRPr lang="ru-RU"/>
        </a:p>
      </dgm:t>
    </dgm:pt>
    <dgm:pt modelId="{08228928-5C69-4A89-8DD7-3ECC330845C5}" type="sibTrans" cxnId="{E7AC86C7-CBB5-46A9-A732-E6A2316F4006}">
      <dgm:prSet/>
      <dgm:spPr/>
      <dgm:t>
        <a:bodyPr/>
        <a:lstStyle/>
        <a:p>
          <a:endParaRPr lang="ru-RU"/>
        </a:p>
      </dgm:t>
    </dgm:pt>
    <dgm:pt modelId="{15C3F03E-81F9-446F-9EC8-9485AA5E650F}">
      <dgm:prSet phldrT="[Текст]"/>
      <dgm:spPr/>
      <dgm:t>
        <a:bodyPr/>
        <a:lstStyle/>
        <a:p>
          <a:r>
            <a:rPr lang="ru-RU" dirty="0" smtClean="0"/>
            <a:t>Духовно-нравственное воспитание</a:t>
          </a:r>
          <a:endParaRPr lang="ru-RU" dirty="0"/>
        </a:p>
      </dgm:t>
    </dgm:pt>
    <dgm:pt modelId="{7F79D887-7295-4C0D-AB67-5EC2D57AE870}" type="parTrans" cxnId="{7846B19E-1227-48D0-A16E-E16586596725}">
      <dgm:prSet/>
      <dgm:spPr/>
      <dgm:t>
        <a:bodyPr/>
        <a:lstStyle/>
        <a:p>
          <a:endParaRPr lang="ru-RU"/>
        </a:p>
      </dgm:t>
    </dgm:pt>
    <dgm:pt modelId="{6515EC2F-5545-4C98-8F3A-7FE90A2A8347}" type="sibTrans" cxnId="{7846B19E-1227-48D0-A16E-E16586596725}">
      <dgm:prSet/>
      <dgm:spPr/>
      <dgm:t>
        <a:bodyPr/>
        <a:lstStyle/>
        <a:p>
          <a:endParaRPr lang="ru-RU"/>
        </a:p>
      </dgm:t>
    </dgm:pt>
    <dgm:pt modelId="{AC8DA178-D720-4FD2-9980-DDD98D155426}">
      <dgm:prSet phldrT="[Текст]"/>
      <dgm:spPr/>
      <dgm:t>
        <a:bodyPr/>
        <a:lstStyle/>
        <a:p>
          <a:r>
            <a:rPr lang="ru-RU" dirty="0" smtClean="0"/>
            <a:t>Эстетическое воспитание</a:t>
          </a:r>
          <a:endParaRPr lang="ru-RU" dirty="0"/>
        </a:p>
      </dgm:t>
    </dgm:pt>
    <dgm:pt modelId="{87DEB77B-F4F6-4D36-ABD1-7CCB4C53DCAE}" type="parTrans" cxnId="{DBC72858-E6B1-47E5-AE47-A6FC279CC142}">
      <dgm:prSet/>
      <dgm:spPr/>
      <dgm:t>
        <a:bodyPr/>
        <a:lstStyle/>
        <a:p>
          <a:endParaRPr lang="ru-RU"/>
        </a:p>
      </dgm:t>
    </dgm:pt>
    <dgm:pt modelId="{C72A5198-CE71-46F8-99E0-F00317E95A2D}" type="sibTrans" cxnId="{DBC72858-E6B1-47E5-AE47-A6FC279CC142}">
      <dgm:prSet/>
      <dgm:spPr/>
      <dgm:t>
        <a:bodyPr/>
        <a:lstStyle/>
        <a:p>
          <a:endParaRPr lang="ru-RU"/>
        </a:p>
      </dgm:t>
    </dgm:pt>
    <dgm:pt modelId="{E7BAF841-0E73-484B-A735-0D4AA61A8D89}">
      <dgm:prSet phldrT="[Текст]"/>
      <dgm:spPr/>
      <dgm:t>
        <a:bodyPr/>
        <a:lstStyle/>
        <a:p>
          <a:r>
            <a:rPr lang="ru-RU" dirty="0" smtClean="0"/>
            <a:t>Физическое воспитание, формирование культуры здорового образа жизни и эмоционального благополучия</a:t>
          </a:r>
          <a:endParaRPr lang="ru-RU" dirty="0"/>
        </a:p>
      </dgm:t>
    </dgm:pt>
    <dgm:pt modelId="{8518155E-B843-4A6E-9102-4AB07919BED7}" type="parTrans" cxnId="{EA41D03E-E380-4299-8FFF-0BC85DFB1A39}">
      <dgm:prSet/>
      <dgm:spPr/>
      <dgm:t>
        <a:bodyPr/>
        <a:lstStyle/>
        <a:p>
          <a:endParaRPr lang="ru-RU"/>
        </a:p>
      </dgm:t>
    </dgm:pt>
    <dgm:pt modelId="{A9CFEE58-12F3-45F9-B53D-9C4EAA08D5A7}" type="sibTrans" cxnId="{EA41D03E-E380-4299-8FFF-0BC85DFB1A39}">
      <dgm:prSet/>
      <dgm:spPr/>
      <dgm:t>
        <a:bodyPr/>
        <a:lstStyle/>
        <a:p>
          <a:endParaRPr lang="ru-RU"/>
        </a:p>
      </dgm:t>
    </dgm:pt>
    <dgm:pt modelId="{B0B360EE-D619-49C5-B6CC-BAA89A90456F}">
      <dgm:prSet phldrT="[Текст]"/>
      <dgm:spPr/>
      <dgm:t>
        <a:bodyPr/>
        <a:lstStyle/>
        <a:p>
          <a:r>
            <a:rPr lang="ru-RU" dirty="0" smtClean="0"/>
            <a:t>Трудовое воспитание</a:t>
          </a:r>
          <a:endParaRPr lang="ru-RU" dirty="0"/>
        </a:p>
      </dgm:t>
    </dgm:pt>
    <dgm:pt modelId="{F3C05CEC-0557-4FB5-A8BB-448E73B7058E}" type="parTrans" cxnId="{23606024-1727-412A-BC1A-D2688775AB84}">
      <dgm:prSet/>
      <dgm:spPr/>
      <dgm:t>
        <a:bodyPr/>
        <a:lstStyle/>
        <a:p>
          <a:endParaRPr lang="ru-RU"/>
        </a:p>
      </dgm:t>
    </dgm:pt>
    <dgm:pt modelId="{5094F653-E201-4F47-A5D9-97C31B1C8EFC}" type="sibTrans" cxnId="{23606024-1727-412A-BC1A-D2688775AB84}">
      <dgm:prSet/>
      <dgm:spPr/>
      <dgm:t>
        <a:bodyPr/>
        <a:lstStyle/>
        <a:p>
          <a:endParaRPr lang="ru-RU"/>
        </a:p>
      </dgm:t>
    </dgm:pt>
    <dgm:pt modelId="{590E9C03-A99B-40A2-8892-9C47D86BE738}">
      <dgm:prSet phldrT="[Текст]"/>
      <dgm:spPr/>
      <dgm:t>
        <a:bodyPr/>
        <a:lstStyle/>
        <a:p>
          <a:r>
            <a:rPr lang="ru-RU" dirty="0" smtClean="0"/>
            <a:t>Экологическое воспитание</a:t>
          </a:r>
          <a:endParaRPr lang="ru-RU" dirty="0"/>
        </a:p>
      </dgm:t>
    </dgm:pt>
    <dgm:pt modelId="{ED02CF4D-13DF-40CA-8B92-8EF84B646E40}" type="parTrans" cxnId="{0B85A6E0-38C8-4F80-9CC2-768E80E168A8}">
      <dgm:prSet/>
      <dgm:spPr/>
      <dgm:t>
        <a:bodyPr/>
        <a:lstStyle/>
        <a:p>
          <a:endParaRPr lang="ru-RU"/>
        </a:p>
      </dgm:t>
    </dgm:pt>
    <dgm:pt modelId="{CF505484-A27F-43EA-B0B8-B818C92FEAB0}" type="sibTrans" cxnId="{0B85A6E0-38C8-4F80-9CC2-768E80E168A8}">
      <dgm:prSet/>
      <dgm:spPr/>
      <dgm:t>
        <a:bodyPr/>
        <a:lstStyle/>
        <a:p>
          <a:endParaRPr lang="ru-RU"/>
        </a:p>
      </dgm:t>
    </dgm:pt>
    <dgm:pt modelId="{6807F412-A98A-4EAC-8D53-94594A41A637}">
      <dgm:prSet phldrT="[Текст]"/>
      <dgm:spPr/>
      <dgm:t>
        <a:bodyPr/>
        <a:lstStyle/>
        <a:p>
          <a:endParaRPr lang="ru-RU"/>
        </a:p>
      </dgm:t>
    </dgm:pt>
    <dgm:pt modelId="{B7019985-A166-4A74-A6C9-868A8EC72C98}" type="parTrans" cxnId="{7D5DCE01-F04D-48DE-A98B-8285BAB9C424}">
      <dgm:prSet/>
      <dgm:spPr/>
      <dgm:t>
        <a:bodyPr/>
        <a:lstStyle/>
        <a:p>
          <a:endParaRPr lang="ru-RU"/>
        </a:p>
      </dgm:t>
    </dgm:pt>
    <dgm:pt modelId="{7EB19E6B-2D1E-40A2-8DCF-B89CC8049D6B}" type="sibTrans" cxnId="{7D5DCE01-F04D-48DE-A98B-8285BAB9C424}">
      <dgm:prSet/>
      <dgm:spPr/>
      <dgm:t>
        <a:bodyPr/>
        <a:lstStyle/>
        <a:p>
          <a:endParaRPr lang="ru-RU"/>
        </a:p>
      </dgm:t>
    </dgm:pt>
    <dgm:pt modelId="{15FB73B2-8D2A-4E57-A8AF-55A699271EFC}" type="pres">
      <dgm:prSet presAssocID="{14689D7C-7C77-48C0-A351-892F6E3F3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C018C2D-ADA9-457F-A95C-483FA0B7E7E1}" type="pres">
      <dgm:prSet presAssocID="{14689D7C-7C77-48C0-A351-892F6E3F3703}" presName="Name1" presStyleCnt="0"/>
      <dgm:spPr/>
    </dgm:pt>
    <dgm:pt modelId="{9F392391-DF1F-457A-AA8B-D2A58F8217C8}" type="pres">
      <dgm:prSet presAssocID="{14689D7C-7C77-48C0-A351-892F6E3F3703}" presName="cycle" presStyleCnt="0"/>
      <dgm:spPr/>
    </dgm:pt>
    <dgm:pt modelId="{39713681-A14C-41D7-8ED5-4179416208FA}" type="pres">
      <dgm:prSet presAssocID="{14689D7C-7C77-48C0-A351-892F6E3F3703}" presName="srcNode" presStyleLbl="node1" presStyleIdx="0" presStyleCnt="7"/>
      <dgm:spPr/>
    </dgm:pt>
    <dgm:pt modelId="{72034374-C325-41EA-98F4-C808A02F684D}" type="pres">
      <dgm:prSet presAssocID="{14689D7C-7C77-48C0-A351-892F6E3F3703}" presName="conn" presStyleLbl="parChTrans1D2" presStyleIdx="0" presStyleCnt="1"/>
      <dgm:spPr/>
      <dgm:t>
        <a:bodyPr/>
        <a:lstStyle/>
        <a:p>
          <a:endParaRPr lang="ru-RU"/>
        </a:p>
      </dgm:t>
    </dgm:pt>
    <dgm:pt modelId="{8BA904AA-1D16-4606-9B6A-9754E53A2A62}" type="pres">
      <dgm:prSet presAssocID="{14689D7C-7C77-48C0-A351-892F6E3F3703}" presName="extraNode" presStyleLbl="node1" presStyleIdx="0" presStyleCnt="7"/>
      <dgm:spPr/>
    </dgm:pt>
    <dgm:pt modelId="{DEC27D75-AB93-43FC-9A16-91C1B62A8CBF}" type="pres">
      <dgm:prSet presAssocID="{14689D7C-7C77-48C0-A351-892F6E3F3703}" presName="dstNode" presStyleLbl="node1" presStyleIdx="0" presStyleCnt="7"/>
      <dgm:spPr/>
    </dgm:pt>
    <dgm:pt modelId="{E2CB9445-E7A4-4AED-8CF0-CA2308437C3C}" type="pres">
      <dgm:prSet presAssocID="{9FC55B34-3AF8-44A1-A6F9-AA564308C97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88093-45D5-45BF-874D-DDA53C9E7953}" type="pres">
      <dgm:prSet presAssocID="{9FC55B34-3AF8-44A1-A6F9-AA564308C97C}" presName="accent_1" presStyleCnt="0"/>
      <dgm:spPr/>
    </dgm:pt>
    <dgm:pt modelId="{165569AC-7E42-4F04-8307-5642047772B9}" type="pres">
      <dgm:prSet presAssocID="{9FC55B34-3AF8-44A1-A6F9-AA564308C97C}" presName="accentRepeatNode" presStyleLbl="solidFgAcc1" presStyleIdx="0" presStyleCnt="7"/>
      <dgm:spPr/>
    </dgm:pt>
    <dgm:pt modelId="{F536D4AF-4AB3-46F7-9AF5-A789A89B09F0}" type="pres">
      <dgm:prSet presAssocID="{F747EE72-9AB4-4646-82FA-D87A2D5E385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8F500-4D82-4884-BF3D-06AF9C5F4023}" type="pres">
      <dgm:prSet presAssocID="{F747EE72-9AB4-4646-82FA-D87A2D5E3857}" presName="accent_2" presStyleCnt="0"/>
      <dgm:spPr/>
    </dgm:pt>
    <dgm:pt modelId="{3F20F26E-98D3-4634-A556-4B3355CD5795}" type="pres">
      <dgm:prSet presAssocID="{F747EE72-9AB4-4646-82FA-D87A2D5E3857}" presName="accentRepeatNode" presStyleLbl="solidFgAcc1" presStyleIdx="1" presStyleCnt="7"/>
      <dgm:spPr/>
    </dgm:pt>
    <dgm:pt modelId="{81BC0CBD-C2D4-4661-A110-2CA2EFF8D940}" type="pres">
      <dgm:prSet presAssocID="{15C3F03E-81F9-446F-9EC8-9485AA5E650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2F7B5-80D3-4D48-9C3F-71699F0C8DE8}" type="pres">
      <dgm:prSet presAssocID="{15C3F03E-81F9-446F-9EC8-9485AA5E650F}" presName="accent_3" presStyleCnt="0"/>
      <dgm:spPr/>
    </dgm:pt>
    <dgm:pt modelId="{B03F2903-BB6B-4E19-8192-444D58FCF5B7}" type="pres">
      <dgm:prSet presAssocID="{15C3F03E-81F9-446F-9EC8-9485AA5E650F}" presName="accentRepeatNode" presStyleLbl="solidFgAcc1" presStyleIdx="2" presStyleCnt="7"/>
      <dgm:spPr/>
    </dgm:pt>
    <dgm:pt modelId="{4EBFB3BB-C8E0-4BCC-A04D-BB1634F07AB9}" type="pres">
      <dgm:prSet presAssocID="{AC8DA178-D720-4FD2-9980-DDD98D15542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D96A5-7DED-4BAF-A356-835B2A72E12E}" type="pres">
      <dgm:prSet presAssocID="{AC8DA178-D720-4FD2-9980-DDD98D155426}" presName="accent_4" presStyleCnt="0"/>
      <dgm:spPr/>
    </dgm:pt>
    <dgm:pt modelId="{D39650F5-00D7-40E7-B576-E60FFCBF88F6}" type="pres">
      <dgm:prSet presAssocID="{AC8DA178-D720-4FD2-9980-DDD98D155426}" presName="accentRepeatNode" presStyleLbl="solidFgAcc1" presStyleIdx="3" presStyleCnt="7"/>
      <dgm:spPr/>
    </dgm:pt>
    <dgm:pt modelId="{B3942BF3-EA5C-4B1F-B4DD-0DE92C0AE13A}" type="pres">
      <dgm:prSet presAssocID="{E7BAF841-0E73-484B-A735-0D4AA61A8D8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7D351-6C5A-441B-8516-2C43850AECD8}" type="pres">
      <dgm:prSet presAssocID="{E7BAF841-0E73-484B-A735-0D4AA61A8D89}" presName="accent_5" presStyleCnt="0"/>
      <dgm:spPr/>
    </dgm:pt>
    <dgm:pt modelId="{F961D8DA-BC49-4060-BFB0-12F6B24C92EA}" type="pres">
      <dgm:prSet presAssocID="{E7BAF841-0E73-484B-A735-0D4AA61A8D89}" presName="accentRepeatNode" presStyleLbl="solidFgAcc1" presStyleIdx="4" presStyleCnt="7"/>
      <dgm:spPr/>
    </dgm:pt>
    <dgm:pt modelId="{C98D4338-0101-461A-8DA9-4800E3E12C0F}" type="pres">
      <dgm:prSet presAssocID="{B0B360EE-D619-49C5-B6CC-BAA89A90456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305F0-4E37-4B40-8BDB-1973520C7277}" type="pres">
      <dgm:prSet presAssocID="{B0B360EE-D619-49C5-B6CC-BAA89A90456F}" presName="accent_6" presStyleCnt="0"/>
      <dgm:spPr/>
    </dgm:pt>
    <dgm:pt modelId="{59651518-9E1A-4AC9-8AB4-C528CE5A481A}" type="pres">
      <dgm:prSet presAssocID="{B0B360EE-D619-49C5-B6CC-BAA89A90456F}" presName="accentRepeatNode" presStyleLbl="solidFgAcc1" presStyleIdx="5" presStyleCnt="7"/>
      <dgm:spPr/>
    </dgm:pt>
    <dgm:pt modelId="{3E134AE9-34C7-4637-AC12-99CD7F15A439}" type="pres">
      <dgm:prSet presAssocID="{590E9C03-A99B-40A2-8892-9C47D86BE73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665F9-0429-49F2-B21C-1FD2140BBA9A}" type="pres">
      <dgm:prSet presAssocID="{590E9C03-A99B-40A2-8892-9C47D86BE738}" presName="accent_7" presStyleCnt="0"/>
      <dgm:spPr/>
    </dgm:pt>
    <dgm:pt modelId="{4A2BF91E-E097-4E7D-B1C4-8D42D9DAFBCA}" type="pres">
      <dgm:prSet presAssocID="{590E9C03-A99B-40A2-8892-9C47D86BE738}" presName="accentRepeatNode" presStyleLbl="solidFgAcc1" presStyleIdx="6" presStyleCnt="7"/>
      <dgm:spPr/>
    </dgm:pt>
  </dgm:ptLst>
  <dgm:cxnLst>
    <dgm:cxn modelId="{F2A47028-D2E7-4EC5-ABA5-9CE1CC0F3434}" type="presOf" srcId="{9FC55B34-3AF8-44A1-A6F9-AA564308C97C}" destId="{E2CB9445-E7A4-4AED-8CF0-CA2308437C3C}" srcOrd="0" destOrd="0" presId="urn:microsoft.com/office/officeart/2008/layout/VerticalCurvedList"/>
    <dgm:cxn modelId="{C1BAA8C7-2703-44FB-8F23-E52A92E32032}" type="presOf" srcId="{E7BAF841-0E73-484B-A735-0D4AA61A8D89}" destId="{B3942BF3-EA5C-4B1F-B4DD-0DE92C0AE13A}" srcOrd="0" destOrd="0" presId="urn:microsoft.com/office/officeart/2008/layout/VerticalCurvedList"/>
    <dgm:cxn modelId="{622E5EA0-3D89-4A2C-B992-5911BD47FF0E}" srcId="{14689D7C-7C77-48C0-A351-892F6E3F3703}" destId="{9FC55B34-3AF8-44A1-A6F9-AA564308C97C}" srcOrd="0" destOrd="0" parTransId="{D92DE89F-D4CB-43E8-A253-95C7661EDCE1}" sibTransId="{495763B3-C6D2-4464-AB78-D6C79070C471}"/>
    <dgm:cxn modelId="{EB1E43A8-99A3-4296-ABAC-64BFE0DC18FA}" type="presOf" srcId="{15C3F03E-81F9-446F-9EC8-9485AA5E650F}" destId="{81BC0CBD-C2D4-4661-A110-2CA2EFF8D940}" srcOrd="0" destOrd="0" presId="urn:microsoft.com/office/officeart/2008/layout/VerticalCurvedList"/>
    <dgm:cxn modelId="{0B85A6E0-38C8-4F80-9CC2-768E80E168A8}" srcId="{14689D7C-7C77-48C0-A351-892F6E3F3703}" destId="{590E9C03-A99B-40A2-8892-9C47D86BE738}" srcOrd="6" destOrd="0" parTransId="{ED02CF4D-13DF-40CA-8B92-8EF84B646E40}" sibTransId="{CF505484-A27F-43EA-B0B8-B818C92FEAB0}"/>
    <dgm:cxn modelId="{23606024-1727-412A-BC1A-D2688775AB84}" srcId="{14689D7C-7C77-48C0-A351-892F6E3F3703}" destId="{B0B360EE-D619-49C5-B6CC-BAA89A90456F}" srcOrd="5" destOrd="0" parTransId="{F3C05CEC-0557-4FB5-A8BB-448E73B7058E}" sibTransId="{5094F653-E201-4F47-A5D9-97C31B1C8EFC}"/>
    <dgm:cxn modelId="{09115E1C-CF06-4166-BC3C-211FF1B9021D}" type="presOf" srcId="{AC8DA178-D720-4FD2-9980-DDD98D155426}" destId="{4EBFB3BB-C8E0-4BCC-A04D-BB1634F07AB9}" srcOrd="0" destOrd="0" presId="urn:microsoft.com/office/officeart/2008/layout/VerticalCurvedList"/>
    <dgm:cxn modelId="{3CDB583C-8F01-4894-B39A-A00B4B1DD0B5}" type="presOf" srcId="{14689D7C-7C77-48C0-A351-892F6E3F3703}" destId="{15FB73B2-8D2A-4E57-A8AF-55A699271EFC}" srcOrd="0" destOrd="0" presId="urn:microsoft.com/office/officeart/2008/layout/VerticalCurvedList"/>
    <dgm:cxn modelId="{7846B19E-1227-48D0-A16E-E16586596725}" srcId="{14689D7C-7C77-48C0-A351-892F6E3F3703}" destId="{15C3F03E-81F9-446F-9EC8-9485AA5E650F}" srcOrd="2" destOrd="0" parTransId="{7F79D887-7295-4C0D-AB67-5EC2D57AE870}" sibTransId="{6515EC2F-5545-4C98-8F3A-7FE90A2A8347}"/>
    <dgm:cxn modelId="{BE02D2D4-8596-4EE9-BC14-65AD17071BC3}" type="presOf" srcId="{495763B3-C6D2-4464-AB78-D6C79070C471}" destId="{72034374-C325-41EA-98F4-C808A02F684D}" srcOrd="0" destOrd="0" presId="urn:microsoft.com/office/officeart/2008/layout/VerticalCurvedList"/>
    <dgm:cxn modelId="{EA41D03E-E380-4299-8FFF-0BC85DFB1A39}" srcId="{14689D7C-7C77-48C0-A351-892F6E3F3703}" destId="{E7BAF841-0E73-484B-A735-0D4AA61A8D89}" srcOrd="4" destOrd="0" parTransId="{8518155E-B843-4A6E-9102-4AB07919BED7}" sibTransId="{A9CFEE58-12F3-45F9-B53D-9C4EAA08D5A7}"/>
    <dgm:cxn modelId="{A8BFA907-54A7-42BE-A1BF-EECC7A11AE32}" type="presOf" srcId="{590E9C03-A99B-40A2-8892-9C47D86BE738}" destId="{3E134AE9-34C7-4637-AC12-99CD7F15A439}" srcOrd="0" destOrd="0" presId="urn:microsoft.com/office/officeart/2008/layout/VerticalCurvedList"/>
    <dgm:cxn modelId="{6A50BD5F-735A-492C-9FC9-CDD610747FBB}" type="presOf" srcId="{F747EE72-9AB4-4646-82FA-D87A2D5E3857}" destId="{F536D4AF-4AB3-46F7-9AF5-A789A89B09F0}" srcOrd="0" destOrd="0" presId="urn:microsoft.com/office/officeart/2008/layout/VerticalCurvedList"/>
    <dgm:cxn modelId="{DBC72858-E6B1-47E5-AE47-A6FC279CC142}" srcId="{14689D7C-7C77-48C0-A351-892F6E3F3703}" destId="{AC8DA178-D720-4FD2-9980-DDD98D155426}" srcOrd="3" destOrd="0" parTransId="{87DEB77B-F4F6-4D36-ABD1-7CCB4C53DCAE}" sibTransId="{C72A5198-CE71-46F8-99E0-F00317E95A2D}"/>
    <dgm:cxn modelId="{7D5DCE01-F04D-48DE-A98B-8285BAB9C424}" srcId="{14689D7C-7C77-48C0-A351-892F6E3F3703}" destId="{6807F412-A98A-4EAC-8D53-94594A41A637}" srcOrd="7" destOrd="0" parTransId="{B7019985-A166-4A74-A6C9-868A8EC72C98}" sibTransId="{7EB19E6B-2D1E-40A2-8DCF-B89CC8049D6B}"/>
    <dgm:cxn modelId="{4119A580-ABDE-41FB-9D3B-64042961F00B}" type="presOf" srcId="{B0B360EE-D619-49C5-B6CC-BAA89A90456F}" destId="{C98D4338-0101-461A-8DA9-4800E3E12C0F}" srcOrd="0" destOrd="0" presId="urn:microsoft.com/office/officeart/2008/layout/VerticalCurvedList"/>
    <dgm:cxn modelId="{E7AC86C7-CBB5-46A9-A732-E6A2316F4006}" srcId="{14689D7C-7C77-48C0-A351-892F6E3F3703}" destId="{F747EE72-9AB4-4646-82FA-D87A2D5E3857}" srcOrd="1" destOrd="0" parTransId="{670AA596-106E-482D-8CF7-E7BA35F47CB3}" sibTransId="{08228928-5C69-4A89-8DD7-3ECC330845C5}"/>
    <dgm:cxn modelId="{A6BFB479-85C8-4B35-9E26-232D1A1E489B}" type="presParOf" srcId="{15FB73B2-8D2A-4E57-A8AF-55A699271EFC}" destId="{FC018C2D-ADA9-457F-A95C-483FA0B7E7E1}" srcOrd="0" destOrd="0" presId="urn:microsoft.com/office/officeart/2008/layout/VerticalCurvedList"/>
    <dgm:cxn modelId="{96CB08E0-3C6C-4708-AC87-363B3442277E}" type="presParOf" srcId="{FC018C2D-ADA9-457F-A95C-483FA0B7E7E1}" destId="{9F392391-DF1F-457A-AA8B-D2A58F8217C8}" srcOrd="0" destOrd="0" presId="urn:microsoft.com/office/officeart/2008/layout/VerticalCurvedList"/>
    <dgm:cxn modelId="{4E84DF46-C18D-4BD7-8772-58179A7577CD}" type="presParOf" srcId="{9F392391-DF1F-457A-AA8B-D2A58F8217C8}" destId="{39713681-A14C-41D7-8ED5-4179416208FA}" srcOrd="0" destOrd="0" presId="urn:microsoft.com/office/officeart/2008/layout/VerticalCurvedList"/>
    <dgm:cxn modelId="{1E3A75DF-E8EE-46C3-9E90-E709C08C7172}" type="presParOf" srcId="{9F392391-DF1F-457A-AA8B-D2A58F8217C8}" destId="{72034374-C325-41EA-98F4-C808A02F684D}" srcOrd="1" destOrd="0" presId="urn:microsoft.com/office/officeart/2008/layout/VerticalCurvedList"/>
    <dgm:cxn modelId="{44B15C3E-E852-443C-9BC1-85576225D050}" type="presParOf" srcId="{9F392391-DF1F-457A-AA8B-D2A58F8217C8}" destId="{8BA904AA-1D16-4606-9B6A-9754E53A2A62}" srcOrd="2" destOrd="0" presId="urn:microsoft.com/office/officeart/2008/layout/VerticalCurvedList"/>
    <dgm:cxn modelId="{03C8805D-E77B-433B-87B6-F2C391DAAE26}" type="presParOf" srcId="{9F392391-DF1F-457A-AA8B-D2A58F8217C8}" destId="{DEC27D75-AB93-43FC-9A16-91C1B62A8CBF}" srcOrd="3" destOrd="0" presId="urn:microsoft.com/office/officeart/2008/layout/VerticalCurvedList"/>
    <dgm:cxn modelId="{0178A1DD-29DD-4D20-B814-148F1E07892D}" type="presParOf" srcId="{FC018C2D-ADA9-457F-A95C-483FA0B7E7E1}" destId="{E2CB9445-E7A4-4AED-8CF0-CA2308437C3C}" srcOrd="1" destOrd="0" presId="urn:microsoft.com/office/officeart/2008/layout/VerticalCurvedList"/>
    <dgm:cxn modelId="{957F654C-5EB6-4A9C-A4D3-6712386B9CF4}" type="presParOf" srcId="{FC018C2D-ADA9-457F-A95C-483FA0B7E7E1}" destId="{C3C88093-45D5-45BF-874D-DDA53C9E7953}" srcOrd="2" destOrd="0" presId="urn:microsoft.com/office/officeart/2008/layout/VerticalCurvedList"/>
    <dgm:cxn modelId="{1F50849E-549D-4EBC-9D0E-9F36D5C3B311}" type="presParOf" srcId="{C3C88093-45D5-45BF-874D-DDA53C9E7953}" destId="{165569AC-7E42-4F04-8307-5642047772B9}" srcOrd="0" destOrd="0" presId="urn:microsoft.com/office/officeart/2008/layout/VerticalCurvedList"/>
    <dgm:cxn modelId="{37A3A6DC-5820-4880-A350-507AAD2F4F90}" type="presParOf" srcId="{FC018C2D-ADA9-457F-A95C-483FA0B7E7E1}" destId="{F536D4AF-4AB3-46F7-9AF5-A789A89B09F0}" srcOrd="3" destOrd="0" presId="urn:microsoft.com/office/officeart/2008/layout/VerticalCurvedList"/>
    <dgm:cxn modelId="{9FCC0925-D447-42A5-A5A2-F7475CB4857E}" type="presParOf" srcId="{FC018C2D-ADA9-457F-A95C-483FA0B7E7E1}" destId="{0298F500-4D82-4884-BF3D-06AF9C5F4023}" srcOrd="4" destOrd="0" presId="urn:microsoft.com/office/officeart/2008/layout/VerticalCurvedList"/>
    <dgm:cxn modelId="{F69FEAB7-D9FC-422B-A0D8-C679A97B70C7}" type="presParOf" srcId="{0298F500-4D82-4884-BF3D-06AF9C5F4023}" destId="{3F20F26E-98D3-4634-A556-4B3355CD5795}" srcOrd="0" destOrd="0" presId="urn:microsoft.com/office/officeart/2008/layout/VerticalCurvedList"/>
    <dgm:cxn modelId="{0439435C-6BDC-4572-9A82-B558BC76681F}" type="presParOf" srcId="{FC018C2D-ADA9-457F-A95C-483FA0B7E7E1}" destId="{81BC0CBD-C2D4-4661-A110-2CA2EFF8D940}" srcOrd="5" destOrd="0" presId="urn:microsoft.com/office/officeart/2008/layout/VerticalCurvedList"/>
    <dgm:cxn modelId="{580DF14C-F074-4D0C-87CD-C7E31711EC8F}" type="presParOf" srcId="{FC018C2D-ADA9-457F-A95C-483FA0B7E7E1}" destId="{4902F7B5-80D3-4D48-9C3F-71699F0C8DE8}" srcOrd="6" destOrd="0" presId="urn:microsoft.com/office/officeart/2008/layout/VerticalCurvedList"/>
    <dgm:cxn modelId="{15F39935-CE88-4EC2-86BF-80CE15DEC3FE}" type="presParOf" srcId="{4902F7B5-80D3-4D48-9C3F-71699F0C8DE8}" destId="{B03F2903-BB6B-4E19-8192-444D58FCF5B7}" srcOrd="0" destOrd="0" presId="urn:microsoft.com/office/officeart/2008/layout/VerticalCurvedList"/>
    <dgm:cxn modelId="{0FCFAB03-C939-469A-B8B5-B62682BF3BFC}" type="presParOf" srcId="{FC018C2D-ADA9-457F-A95C-483FA0B7E7E1}" destId="{4EBFB3BB-C8E0-4BCC-A04D-BB1634F07AB9}" srcOrd="7" destOrd="0" presId="urn:microsoft.com/office/officeart/2008/layout/VerticalCurvedList"/>
    <dgm:cxn modelId="{766A1F0C-C861-43F7-9411-6B534A4FE569}" type="presParOf" srcId="{FC018C2D-ADA9-457F-A95C-483FA0B7E7E1}" destId="{C52D96A5-7DED-4BAF-A356-835B2A72E12E}" srcOrd="8" destOrd="0" presId="urn:microsoft.com/office/officeart/2008/layout/VerticalCurvedList"/>
    <dgm:cxn modelId="{DDC95127-173A-4365-99DD-286EBD1314A6}" type="presParOf" srcId="{C52D96A5-7DED-4BAF-A356-835B2A72E12E}" destId="{D39650F5-00D7-40E7-B576-E60FFCBF88F6}" srcOrd="0" destOrd="0" presId="urn:microsoft.com/office/officeart/2008/layout/VerticalCurvedList"/>
    <dgm:cxn modelId="{C8694D24-0A75-4F18-9500-C8A9DA24D4CD}" type="presParOf" srcId="{FC018C2D-ADA9-457F-A95C-483FA0B7E7E1}" destId="{B3942BF3-EA5C-4B1F-B4DD-0DE92C0AE13A}" srcOrd="9" destOrd="0" presId="urn:microsoft.com/office/officeart/2008/layout/VerticalCurvedList"/>
    <dgm:cxn modelId="{3663F2B8-2F4E-4AC9-81BE-B346F2DF89EE}" type="presParOf" srcId="{FC018C2D-ADA9-457F-A95C-483FA0B7E7E1}" destId="{2FF7D351-6C5A-441B-8516-2C43850AECD8}" srcOrd="10" destOrd="0" presId="urn:microsoft.com/office/officeart/2008/layout/VerticalCurvedList"/>
    <dgm:cxn modelId="{F6B658FA-F463-4CF1-BEE3-765EEBC359E2}" type="presParOf" srcId="{2FF7D351-6C5A-441B-8516-2C43850AECD8}" destId="{F961D8DA-BC49-4060-BFB0-12F6B24C92EA}" srcOrd="0" destOrd="0" presId="urn:microsoft.com/office/officeart/2008/layout/VerticalCurvedList"/>
    <dgm:cxn modelId="{E2166F47-DC70-4BF4-BC99-9B171D88C978}" type="presParOf" srcId="{FC018C2D-ADA9-457F-A95C-483FA0B7E7E1}" destId="{C98D4338-0101-461A-8DA9-4800E3E12C0F}" srcOrd="11" destOrd="0" presId="urn:microsoft.com/office/officeart/2008/layout/VerticalCurvedList"/>
    <dgm:cxn modelId="{5981B1DF-3462-47F4-8920-C0978A4F3AC3}" type="presParOf" srcId="{FC018C2D-ADA9-457F-A95C-483FA0B7E7E1}" destId="{A7D305F0-4E37-4B40-8BDB-1973520C7277}" srcOrd="12" destOrd="0" presId="urn:microsoft.com/office/officeart/2008/layout/VerticalCurvedList"/>
    <dgm:cxn modelId="{7ADF097D-9C0C-4261-8A0F-218C20EB1D35}" type="presParOf" srcId="{A7D305F0-4E37-4B40-8BDB-1973520C7277}" destId="{59651518-9E1A-4AC9-8AB4-C528CE5A481A}" srcOrd="0" destOrd="0" presId="urn:microsoft.com/office/officeart/2008/layout/VerticalCurvedList"/>
    <dgm:cxn modelId="{173D2C8A-51B5-4B09-AFFE-512D569668ED}" type="presParOf" srcId="{FC018C2D-ADA9-457F-A95C-483FA0B7E7E1}" destId="{3E134AE9-34C7-4637-AC12-99CD7F15A439}" srcOrd="13" destOrd="0" presId="urn:microsoft.com/office/officeart/2008/layout/VerticalCurvedList"/>
    <dgm:cxn modelId="{54B2F735-1621-4B31-8234-7A7554526964}" type="presParOf" srcId="{FC018C2D-ADA9-457F-A95C-483FA0B7E7E1}" destId="{2E3665F9-0429-49F2-B21C-1FD2140BBA9A}" srcOrd="14" destOrd="0" presId="urn:microsoft.com/office/officeart/2008/layout/VerticalCurvedList"/>
    <dgm:cxn modelId="{9E29ECAB-C381-4FD3-9DE4-1328ABAF0C95}" type="presParOf" srcId="{2E3665F9-0429-49F2-B21C-1FD2140BBA9A}" destId="{4A2BF91E-E097-4E7D-B1C4-8D42D9DAFB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689D7C-7C77-48C0-A351-892F6E3F37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C55B34-3AF8-44A1-A6F9-AA564308C97C}">
      <dgm:prSet phldrT="[Текст]"/>
      <dgm:spPr/>
      <dgm:t>
        <a:bodyPr/>
        <a:lstStyle/>
        <a:p>
          <a:r>
            <a:rPr lang="ru-RU" dirty="0" smtClean="0"/>
            <a:t>Урочная деятельность</a:t>
          </a:r>
          <a:endParaRPr lang="ru-RU" dirty="0"/>
        </a:p>
      </dgm:t>
    </dgm:pt>
    <dgm:pt modelId="{D92DE89F-D4CB-43E8-A253-95C7661EDCE1}" type="parTrans" cxnId="{622E5EA0-3D89-4A2C-B992-5911BD47FF0E}">
      <dgm:prSet/>
      <dgm:spPr/>
      <dgm:t>
        <a:bodyPr/>
        <a:lstStyle/>
        <a:p>
          <a:endParaRPr lang="ru-RU"/>
        </a:p>
      </dgm:t>
    </dgm:pt>
    <dgm:pt modelId="{495763B3-C6D2-4464-AB78-D6C79070C471}" type="sibTrans" cxnId="{622E5EA0-3D89-4A2C-B992-5911BD47FF0E}">
      <dgm:prSet/>
      <dgm:spPr/>
      <dgm:t>
        <a:bodyPr/>
        <a:lstStyle/>
        <a:p>
          <a:endParaRPr lang="ru-RU"/>
        </a:p>
      </dgm:t>
    </dgm:pt>
    <dgm:pt modelId="{F747EE72-9AB4-4646-82FA-D87A2D5E3857}">
      <dgm:prSet phldrT="[Текст]"/>
      <dgm:spPr/>
      <dgm:t>
        <a:bodyPr/>
        <a:lstStyle/>
        <a:p>
          <a:r>
            <a:rPr lang="ru-RU" dirty="0" smtClean="0"/>
            <a:t>Внеурочная деятельность</a:t>
          </a:r>
          <a:endParaRPr lang="ru-RU" dirty="0"/>
        </a:p>
      </dgm:t>
    </dgm:pt>
    <dgm:pt modelId="{670AA596-106E-482D-8CF7-E7BA35F47CB3}" type="parTrans" cxnId="{E7AC86C7-CBB5-46A9-A732-E6A2316F4006}">
      <dgm:prSet/>
      <dgm:spPr/>
      <dgm:t>
        <a:bodyPr/>
        <a:lstStyle/>
        <a:p>
          <a:endParaRPr lang="ru-RU"/>
        </a:p>
      </dgm:t>
    </dgm:pt>
    <dgm:pt modelId="{08228928-5C69-4A89-8DD7-3ECC330845C5}" type="sibTrans" cxnId="{E7AC86C7-CBB5-46A9-A732-E6A2316F4006}">
      <dgm:prSet/>
      <dgm:spPr/>
      <dgm:t>
        <a:bodyPr/>
        <a:lstStyle/>
        <a:p>
          <a:endParaRPr lang="ru-RU"/>
        </a:p>
      </dgm:t>
    </dgm:pt>
    <dgm:pt modelId="{15C3F03E-81F9-446F-9EC8-9485AA5E650F}">
      <dgm:prSet phldrT="[Текст]"/>
      <dgm:spPr/>
      <dgm:t>
        <a:bodyPr/>
        <a:lstStyle/>
        <a:p>
          <a:r>
            <a:rPr lang="ru-RU" dirty="0" smtClean="0"/>
            <a:t>Классное руководство</a:t>
          </a:r>
          <a:endParaRPr lang="ru-RU" dirty="0"/>
        </a:p>
      </dgm:t>
    </dgm:pt>
    <dgm:pt modelId="{7F79D887-7295-4C0D-AB67-5EC2D57AE870}" type="parTrans" cxnId="{7846B19E-1227-48D0-A16E-E16586596725}">
      <dgm:prSet/>
      <dgm:spPr/>
      <dgm:t>
        <a:bodyPr/>
        <a:lstStyle/>
        <a:p>
          <a:endParaRPr lang="ru-RU"/>
        </a:p>
      </dgm:t>
    </dgm:pt>
    <dgm:pt modelId="{6515EC2F-5545-4C98-8F3A-7FE90A2A8347}" type="sibTrans" cxnId="{7846B19E-1227-48D0-A16E-E16586596725}">
      <dgm:prSet/>
      <dgm:spPr/>
      <dgm:t>
        <a:bodyPr/>
        <a:lstStyle/>
        <a:p>
          <a:endParaRPr lang="ru-RU"/>
        </a:p>
      </dgm:t>
    </dgm:pt>
    <dgm:pt modelId="{AC8DA178-D720-4FD2-9980-DDD98D155426}">
      <dgm:prSet phldrT="[Текст]"/>
      <dgm:spPr/>
      <dgm:t>
        <a:bodyPr/>
        <a:lstStyle/>
        <a:p>
          <a:r>
            <a:rPr lang="ru-RU" dirty="0" smtClean="0"/>
            <a:t>Основные школьные дела</a:t>
          </a:r>
          <a:endParaRPr lang="ru-RU" dirty="0"/>
        </a:p>
      </dgm:t>
    </dgm:pt>
    <dgm:pt modelId="{87DEB77B-F4F6-4D36-ABD1-7CCB4C53DCAE}" type="parTrans" cxnId="{DBC72858-E6B1-47E5-AE47-A6FC279CC142}">
      <dgm:prSet/>
      <dgm:spPr/>
      <dgm:t>
        <a:bodyPr/>
        <a:lstStyle/>
        <a:p>
          <a:endParaRPr lang="ru-RU"/>
        </a:p>
      </dgm:t>
    </dgm:pt>
    <dgm:pt modelId="{C72A5198-CE71-46F8-99E0-F00317E95A2D}" type="sibTrans" cxnId="{DBC72858-E6B1-47E5-AE47-A6FC279CC142}">
      <dgm:prSet/>
      <dgm:spPr/>
      <dgm:t>
        <a:bodyPr/>
        <a:lstStyle/>
        <a:p>
          <a:endParaRPr lang="ru-RU"/>
        </a:p>
      </dgm:t>
    </dgm:pt>
    <dgm:pt modelId="{E7BAF841-0E73-484B-A735-0D4AA61A8D89}">
      <dgm:prSet phldrT="[Текст]"/>
      <dgm:spPr/>
      <dgm:t>
        <a:bodyPr/>
        <a:lstStyle/>
        <a:p>
          <a:r>
            <a:rPr lang="ru-RU" dirty="0" smtClean="0"/>
            <a:t>Внешкольные мероприятия</a:t>
          </a:r>
          <a:endParaRPr lang="ru-RU" dirty="0"/>
        </a:p>
      </dgm:t>
    </dgm:pt>
    <dgm:pt modelId="{8518155E-B843-4A6E-9102-4AB07919BED7}" type="parTrans" cxnId="{EA41D03E-E380-4299-8FFF-0BC85DFB1A39}">
      <dgm:prSet/>
      <dgm:spPr/>
      <dgm:t>
        <a:bodyPr/>
        <a:lstStyle/>
        <a:p>
          <a:endParaRPr lang="ru-RU"/>
        </a:p>
      </dgm:t>
    </dgm:pt>
    <dgm:pt modelId="{A9CFEE58-12F3-45F9-B53D-9C4EAA08D5A7}" type="sibTrans" cxnId="{EA41D03E-E380-4299-8FFF-0BC85DFB1A39}">
      <dgm:prSet/>
      <dgm:spPr/>
      <dgm:t>
        <a:bodyPr/>
        <a:lstStyle/>
        <a:p>
          <a:endParaRPr lang="ru-RU"/>
        </a:p>
      </dgm:t>
    </dgm:pt>
    <dgm:pt modelId="{B0B360EE-D619-49C5-B6CC-BAA89A90456F}">
      <dgm:prSet phldrT="[Текст]"/>
      <dgm:spPr/>
      <dgm:t>
        <a:bodyPr/>
        <a:lstStyle/>
        <a:p>
          <a:r>
            <a:rPr lang="ru-RU" dirty="0" smtClean="0"/>
            <a:t>Организация предметно-пространственной среды</a:t>
          </a:r>
          <a:endParaRPr lang="ru-RU" dirty="0"/>
        </a:p>
      </dgm:t>
    </dgm:pt>
    <dgm:pt modelId="{F3C05CEC-0557-4FB5-A8BB-448E73B7058E}" type="parTrans" cxnId="{23606024-1727-412A-BC1A-D2688775AB84}">
      <dgm:prSet/>
      <dgm:spPr/>
      <dgm:t>
        <a:bodyPr/>
        <a:lstStyle/>
        <a:p>
          <a:endParaRPr lang="ru-RU"/>
        </a:p>
      </dgm:t>
    </dgm:pt>
    <dgm:pt modelId="{5094F653-E201-4F47-A5D9-97C31B1C8EFC}" type="sibTrans" cxnId="{23606024-1727-412A-BC1A-D2688775AB84}">
      <dgm:prSet/>
      <dgm:spPr/>
      <dgm:t>
        <a:bodyPr/>
        <a:lstStyle/>
        <a:p>
          <a:endParaRPr lang="ru-RU"/>
        </a:p>
      </dgm:t>
    </dgm:pt>
    <dgm:pt modelId="{6807F412-A98A-4EAC-8D53-94594A41A637}">
      <dgm:prSet phldrT="[Текст]"/>
      <dgm:spPr/>
      <dgm:t>
        <a:bodyPr/>
        <a:lstStyle/>
        <a:p>
          <a:r>
            <a:rPr lang="ru-RU" dirty="0" smtClean="0"/>
            <a:t>Взаимодействие с родителями (законными представителями)</a:t>
          </a:r>
          <a:endParaRPr lang="ru-RU" dirty="0"/>
        </a:p>
      </dgm:t>
    </dgm:pt>
    <dgm:pt modelId="{B7019985-A166-4A74-A6C9-868A8EC72C98}" type="parTrans" cxnId="{7D5DCE01-F04D-48DE-A98B-8285BAB9C424}">
      <dgm:prSet/>
      <dgm:spPr/>
      <dgm:t>
        <a:bodyPr/>
        <a:lstStyle/>
        <a:p>
          <a:endParaRPr lang="ru-RU"/>
        </a:p>
      </dgm:t>
    </dgm:pt>
    <dgm:pt modelId="{7EB19E6B-2D1E-40A2-8DCF-B89CC8049D6B}" type="sibTrans" cxnId="{7D5DCE01-F04D-48DE-A98B-8285BAB9C424}">
      <dgm:prSet/>
      <dgm:spPr/>
      <dgm:t>
        <a:bodyPr/>
        <a:lstStyle/>
        <a:p>
          <a:endParaRPr lang="ru-RU"/>
        </a:p>
      </dgm:t>
    </dgm:pt>
    <dgm:pt modelId="{613C4A4D-7E1A-4B4F-A38B-09D6DC42832C}">
      <dgm:prSet phldrT="[Текст]"/>
      <dgm:spPr/>
      <dgm:t>
        <a:bodyPr/>
        <a:lstStyle/>
        <a:p>
          <a:endParaRPr lang="ru-RU" dirty="0"/>
        </a:p>
      </dgm:t>
    </dgm:pt>
    <dgm:pt modelId="{077A3584-27C9-4F58-B33B-3257C4C630D9}" type="parTrans" cxnId="{3CA57E98-D015-42A4-B4BB-31533638888A}">
      <dgm:prSet/>
      <dgm:spPr/>
      <dgm:t>
        <a:bodyPr/>
        <a:lstStyle/>
        <a:p>
          <a:endParaRPr lang="ru-RU"/>
        </a:p>
      </dgm:t>
    </dgm:pt>
    <dgm:pt modelId="{0D63210C-C9A8-4E17-B774-F111D7540B73}" type="sibTrans" cxnId="{3CA57E98-D015-42A4-B4BB-31533638888A}">
      <dgm:prSet/>
      <dgm:spPr/>
      <dgm:t>
        <a:bodyPr/>
        <a:lstStyle/>
        <a:p>
          <a:endParaRPr lang="ru-RU"/>
        </a:p>
      </dgm:t>
    </dgm:pt>
    <dgm:pt modelId="{15FB73B2-8D2A-4E57-A8AF-55A699271EFC}" type="pres">
      <dgm:prSet presAssocID="{14689D7C-7C77-48C0-A351-892F6E3F3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C018C2D-ADA9-457F-A95C-483FA0B7E7E1}" type="pres">
      <dgm:prSet presAssocID="{14689D7C-7C77-48C0-A351-892F6E3F3703}" presName="Name1" presStyleCnt="0"/>
      <dgm:spPr/>
    </dgm:pt>
    <dgm:pt modelId="{9F392391-DF1F-457A-AA8B-D2A58F8217C8}" type="pres">
      <dgm:prSet presAssocID="{14689D7C-7C77-48C0-A351-892F6E3F3703}" presName="cycle" presStyleCnt="0"/>
      <dgm:spPr/>
    </dgm:pt>
    <dgm:pt modelId="{39713681-A14C-41D7-8ED5-4179416208FA}" type="pres">
      <dgm:prSet presAssocID="{14689D7C-7C77-48C0-A351-892F6E3F3703}" presName="srcNode" presStyleLbl="node1" presStyleIdx="0" presStyleCnt="7"/>
      <dgm:spPr/>
    </dgm:pt>
    <dgm:pt modelId="{72034374-C325-41EA-98F4-C808A02F684D}" type="pres">
      <dgm:prSet presAssocID="{14689D7C-7C77-48C0-A351-892F6E3F3703}" presName="conn" presStyleLbl="parChTrans1D2" presStyleIdx="0" presStyleCnt="1"/>
      <dgm:spPr/>
      <dgm:t>
        <a:bodyPr/>
        <a:lstStyle/>
        <a:p>
          <a:endParaRPr lang="ru-RU"/>
        </a:p>
      </dgm:t>
    </dgm:pt>
    <dgm:pt modelId="{8BA904AA-1D16-4606-9B6A-9754E53A2A62}" type="pres">
      <dgm:prSet presAssocID="{14689D7C-7C77-48C0-A351-892F6E3F3703}" presName="extraNode" presStyleLbl="node1" presStyleIdx="0" presStyleCnt="7"/>
      <dgm:spPr/>
    </dgm:pt>
    <dgm:pt modelId="{DEC27D75-AB93-43FC-9A16-91C1B62A8CBF}" type="pres">
      <dgm:prSet presAssocID="{14689D7C-7C77-48C0-A351-892F6E3F3703}" presName="dstNode" presStyleLbl="node1" presStyleIdx="0" presStyleCnt="7"/>
      <dgm:spPr/>
    </dgm:pt>
    <dgm:pt modelId="{E2CB9445-E7A4-4AED-8CF0-CA2308437C3C}" type="pres">
      <dgm:prSet presAssocID="{9FC55B34-3AF8-44A1-A6F9-AA564308C97C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88093-45D5-45BF-874D-DDA53C9E7953}" type="pres">
      <dgm:prSet presAssocID="{9FC55B34-3AF8-44A1-A6F9-AA564308C97C}" presName="accent_1" presStyleCnt="0"/>
      <dgm:spPr/>
    </dgm:pt>
    <dgm:pt modelId="{165569AC-7E42-4F04-8307-5642047772B9}" type="pres">
      <dgm:prSet presAssocID="{9FC55B34-3AF8-44A1-A6F9-AA564308C97C}" presName="accentRepeatNode" presStyleLbl="solidFgAcc1" presStyleIdx="0" presStyleCnt="7"/>
      <dgm:spPr/>
    </dgm:pt>
    <dgm:pt modelId="{F536D4AF-4AB3-46F7-9AF5-A789A89B09F0}" type="pres">
      <dgm:prSet presAssocID="{F747EE72-9AB4-4646-82FA-D87A2D5E385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8F500-4D82-4884-BF3D-06AF9C5F4023}" type="pres">
      <dgm:prSet presAssocID="{F747EE72-9AB4-4646-82FA-D87A2D5E3857}" presName="accent_2" presStyleCnt="0"/>
      <dgm:spPr/>
    </dgm:pt>
    <dgm:pt modelId="{3F20F26E-98D3-4634-A556-4B3355CD5795}" type="pres">
      <dgm:prSet presAssocID="{F747EE72-9AB4-4646-82FA-D87A2D5E3857}" presName="accentRepeatNode" presStyleLbl="solidFgAcc1" presStyleIdx="1" presStyleCnt="7"/>
      <dgm:spPr/>
    </dgm:pt>
    <dgm:pt modelId="{81BC0CBD-C2D4-4661-A110-2CA2EFF8D940}" type="pres">
      <dgm:prSet presAssocID="{15C3F03E-81F9-446F-9EC8-9485AA5E650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2F7B5-80D3-4D48-9C3F-71699F0C8DE8}" type="pres">
      <dgm:prSet presAssocID="{15C3F03E-81F9-446F-9EC8-9485AA5E650F}" presName="accent_3" presStyleCnt="0"/>
      <dgm:spPr/>
    </dgm:pt>
    <dgm:pt modelId="{B03F2903-BB6B-4E19-8192-444D58FCF5B7}" type="pres">
      <dgm:prSet presAssocID="{15C3F03E-81F9-446F-9EC8-9485AA5E650F}" presName="accentRepeatNode" presStyleLbl="solidFgAcc1" presStyleIdx="2" presStyleCnt="7"/>
      <dgm:spPr/>
    </dgm:pt>
    <dgm:pt modelId="{4EBFB3BB-C8E0-4BCC-A04D-BB1634F07AB9}" type="pres">
      <dgm:prSet presAssocID="{AC8DA178-D720-4FD2-9980-DDD98D15542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D96A5-7DED-4BAF-A356-835B2A72E12E}" type="pres">
      <dgm:prSet presAssocID="{AC8DA178-D720-4FD2-9980-DDD98D155426}" presName="accent_4" presStyleCnt="0"/>
      <dgm:spPr/>
    </dgm:pt>
    <dgm:pt modelId="{D39650F5-00D7-40E7-B576-E60FFCBF88F6}" type="pres">
      <dgm:prSet presAssocID="{AC8DA178-D720-4FD2-9980-DDD98D155426}" presName="accentRepeatNode" presStyleLbl="solidFgAcc1" presStyleIdx="3" presStyleCnt="7"/>
      <dgm:spPr/>
    </dgm:pt>
    <dgm:pt modelId="{B3942BF3-EA5C-4B1F-B4DD-0DE92C0AE13A}" type="pres">
      <dgm:prSet presAssocID="{E7BAF841-0E73-484B-A735-0D4AA61A8D8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7D351-6C5A-441B-8516-2C43850AECD8}" type="pres">
      <dgm:prSet presAssocID="{E7BAF841-0E73-484B-A735-0D4AA61A8D89}" presName="accent_5" presStyleCnt="0"/>
      <dgm:spPr/>
    </dgm:pt>
    <dgm:pt modelId="{F961D8DA-BC49-4060-BFB0-12F6B24C92EA}" type="pres">
      <dgm:prSet presAssocID="{E7BAF841-0E73-484B-A735-0D4AA61A8D89}" presName="accentRepeatNode" presStyleLbl="solidFgAcc1" presStyleIdx="4" presStyleCnt="7"/>
      <dgm:spPr/>
    </dgm:pt>
    <dgm:pt modelId="{C98D4338-0101-461A-8DA9-4800E3E12C0F}" type="pres">
      <dgm:prSet presAssocID="{B0B360EE-D619-49C5-B6CC-BAA89A90456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305F0-4E37-4B40-8BDB-1973520C7277}" type="pres">
      <dgm:prSet presAssocID="{B0B360EE-D619-49C5-B6CC-BAA89A90456F}" presName="accent_6" presStyleCnt="0"/>
      <dgm:spPr/>
    </dgm:pt>
    <dgm:pt modelId="{59651518-9E1A-4AC9-8AB4-C528CE5A481A}" type="pres">
      <dgm:prSet presAssocID="{B0B360EE-D619-49C5-B6CC-BAA89A90456F}" presName="accentRepeatNode" presStyleLbl="solidFgAcc1" presStyleIdx="5" presStyleCnt="7"/>
      <dgm:spPr/>
    </dgm:pt>
    <dgm:pt modelId="{9E2C5EEE-E8EE-4ADC-B2CF-9419B6FA6455}" type="pres">
      <dgm:prSet presAssocID="{6807F412-A98A-4EAC-8D53-94594A41A63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C9C84-54EC-4226-BBFC-C847C6F4E8FE}" type="pres">
      <dgm:prSet presAssocID="{6807F412-A98A-4EAC-8D53-94594A41A637}" presName="accent_7" presStyleCnt="0"/>
      <dgm:spPr/>
    </dgm:pt>
    <dgm:pt modelId="{9EBA1FEA-BD91-4D2F-88DB-E339958EDB31}" type="pres">
      <dgm:prSet presAssocID="{6807F412-A98A-4EAC-8D53-94594A41A637}" presName="accentRepeatNode" presStyleLbl="solidFgAcc1" presStyleIdx="6" presStyleCnt="7"/>
      <dgm:spPr/>
    </dgm:pt>
  </dgm:ptLst>
  <dgm:cxnLst>
    <dgm:cxn modelId="{F2A47028-D2E7-4EC5-ABA5-9CE1CC0F3434}" type="presOf" srcId="{9FC55B34-3AF8-44A1-A6F9-AA564308C97C}" destId="{E2CB9445-E7A4-4AED-8CF0-CA2308437C3C}" srcOrd="0" destOrd="0" presId="urn:microsoft.com/office/officeart/2008/layout/VerticalCurvedList"/>
    <dgm:cxn modelId="{C1BAA8C7-2703-44FB-8F23-E52A92E32032}" type="presOf" srcId="{E7BAF841-0E73-484B-A735-0D4AA61A8D89}" destId="{B3942BF3-EA5C-4B1F-B4DD-0DE92C0AE13A}" srcOrd="0" destOrd="0" presId="urn:microsoft.com/office/officeart/2008/layout/VerticalCurvedList"/>
    <dgm:cxn modelId="{622E5EA0-3D89-4A2C-B992-5911BD47FF0E}" srcId="{14689D7C-7C77-48C0-A351-892F6E3F3703}" destId="{9FC55B34-3AF8-44A1-A6F9-AA564308C97C}" srcOrd="0" destOrd="0" parTransId="{D92DE89F-D4CB-43E8-A253-95C7661EDCE1}" sibTransId="{495763B3-C6D2-4464-AB78-D6C79070C471}"/>
    <dgm:cxn modelId="{EB1E43A8-99A3-4296-ABAC-64BFE0DC18FA}" type="presOf" srcId="{15C3F03E-81F9-446F-9EC8-9485AA5E650F}" destId="{81BC0CBD-C2D4-4661-A110-2CA2EFF8D940}" srcOrd="0" destOrd="0" presId="urn:microsoft.com/office/officeart/2008/layout/VerticalCurvedList"/>
    <dgm:cxn modelId="{23606024-1727-412A-BC1A-D2688775AB84}" srcId="{14689D7C-7C77-48C0-A351-892F6E3F3703}" destId="{B0B360EE-D619-49C5-B6CC-BAA89A90456F}" srcOrd="5" destOrd="0" parTransId="{F3C05CEC-0557-4FB5-A8BB-448E73B7058E}" sibTransId="{5094F653-E201-4F47-A5D9-97C31B1C8EFC}"/>
    <dgm:cxn modelId="{4910EC4B-1010-4C91-850E-A111D815ADD2}" type="presOf" srcId="{6807F412-A98A-4EAC-8D53-94594A41A637}" destId="{9E2C5EEE-E8EE-4ADC-B2CF-9419B6FA6455}" srcOrd="0" destOrd="0" presId="urn:microsoft.com/office/officeart/2008/layout/VerticalCurvedList"/>
    <dgm:cxn modelId="{09115E1C-CF06-4166-BC3C-211FF1B9021D}" type="presOf" srcId="{AC8DA178-D720-4FD2-9980-DDD98D155426}" destId="{4EBFB3BB-C8E0-4BCC-A04D-BB1634F07AB9}" srcOrd="0" destOrd="0" presId="urn:microsoft.com/office/officeart/2008/layout/VerticalCurvedList"/>
    <dgm:cxn modelId="{3CDB583C-8F01-4894-B39A-A00B4B1DD0B5}" type="presOf" srcId="{14689D7C-7C77-48C0-A351-892F6E3F3703}" destId="{15FB73B2-8D2A-4E57-A8AF-55A699271EFC}" srcOrd="0" destOrd="0" presId="urn:microsoft.com/office/officeart/2008/layout/VerticalCurvedList"/>
    <dgm:cxn modelId="{7846B19E-1227-48D0-A16E-E16586596725}" srcId="{14689D7C-7C77-48C0-A351-892F6E3F3703}" destId="{15C3F03E-81F9-446F-9EC8-9485AA5E650F}" srcOrd="2" destOrd="0" parTransId="{7F79D887-7295-4C0D-AB67-5EC2D57AE870}" sibTransId="{6515EC2F-5545-4C98-8F3A-7FE90A2A8347}"/>
    <dgm:cxn modelId="{3CA57E98-D015-42A4-B4BB-31533638888A}" srcId="{14689D7C-7C77-48C0-A351-892F6E3F3703}" destId="{613C4A4D-7E1A-4B4F-A38B-09D6DC42832C}" srcOrd="7" destOrd="0" parTransId="{077A3584-27C9-4F58-B33B-3257C4C630D9}" sibTransId="{0D63210C-C9A8-4E17-B774-F111D7540B73}"/>
    <dgm:cxn modelId="{BE02D2D4-8596-4EE9-BC14-65AD17071BC3}" type="presOf" srcId="{495763B3-C6D2-4464-AB78-D6C79070C471}" destId="{72034374-C325-41EA-98F4-C808A02F684D}" srcOrd="0" destOrd="0" presId="urn:microsoft.com/office/officeart/2008/layout/VerticalCurvedList"/>
    <dgm:cxn modelId="{EA41D03E-E380-4299-8FFF-0BC85DFB1A39}" srcId="{14689D7C-7C77-48C0-A351-892F6E3F3703}" destId="{E7BAF841-0E73-484B-A735-0D4AA61A8D89}" srcOrd="4" destOrd="0" parTransId="{8518155E-B843-4A6E-9102-4AB07919BED7}" sibTransId="{A9CFEE58-12F3-45F9-B53D-9C4EAA08D5A7}"/>
    <dgm:cxn modelId="{6A50BD5F-735A-492C-9FC9-CDD610747FBB}" type="presOf" srcId="{F747EE72-9AB4-4646-82FA-D87A2D5E3857}" destId="{F536D4AF-4AB3-46F7-9AF5-A789A89B09F0}" srcOrd="0" destOrd="0" presId="urn:microsoft.com/office/officeart/2008/layout/VerticalCurvedList"/>
    <dgm:cxn modelId="{DBC72858-E6B1-47E5-AE47-A6FC279CC142}" srcId="{14689D7C-7C77-48C0-A351-892F6E3F3703}" destId="{AC8DA178-D720-4FD2-9980-DDD98D155426}" srcOrd="3" destOrd="0" parTransId="{87DEB77B-F4F6-4D36-ABD1-7CCB4C53DCAE}" sibTransId="{C72A5198-CE71-46F8-99E0-F00317E95A2D}"/>
    <dgm:cxn modelId="{7D5DCE01-F04D-48DE-A98B-8285BAB9C424}" srcId="{14689D7C-7C77-48C0-A351-892F6E3F3703}" destId="{6807F412-A98A-4EAC-8D53-94594A41A637}" srcOrd="6" destOrd="0" parTransId="{B7019985-A166-4A74-A6C9-868A8EC72C98}" sibTransId="{7EB19E6B-2D1E-40A2-8DCF-B89CC8049D6B}"/>
    <dgm:cxn modelId="{4119A580-ABDE-41FB-9D3B-64042961F00B}" type="presOf" srcId="{B0B360EE-D619-49C5-B6CC-BAA89A90456F}" destId="{C98D4338-0101-461A-8DA9-4800E3E12C0F}" srcOrd="0" destOrd="0" presId="urn:microsoft.com/office/officeart/2008/layout/VerticalCurvedList"/>
    <dgm:cxn modelId="{E7AC86C7-CBB5-46A9-A732-E6A2316F4006}" srcId="{14689D7C-7C77-48C0-A351-892F6E3F3703}" destId="{F747EE72-9AB4-4646-82FA-D87A2D5E3857}" srcOrd="1" destOrd="0" parTransId="{670AA596-106E-482D-8CF7-E7BA35F47CB3}" sibTransId="{08228928-5C69-4A89-8DD7-3ECC330845C5}"/>
    <dgm:cxn modelId="{A6BFB479-85C8-4B35-9E26-232D1A1E489B}" type="presParOf" srcId="{15FB73B2-8D2A-4E57-A8AF-55A699271EFC}" destId="{FC018C2D-ADA9-457F-A95C-483FA0B7E7E1}" srcOrd="0" destOrd="0" presId="urn:microsoft.com/office/officeart/2008/layout/VerticalCurvedList"/>
    <dgm:cxn modelId="{96CB08E0-3C6C-4708-AC87-363B3442277E}" type="presParOf" srcId="{FC018C2D-ADA9-457F-A95C-483FA0B7E7E1}" destId="{9F392391-DF1F-457A-AA8B-D2A58F8217C8}" srcOrd="0" destOrd="0" presId="urn:microsoft.com/office/officeart/2008/layout/VerticalCurvedList"/>
    <dgm:cxn modelId="{4E84DF46-C18D-4BD7-8772-58179A7577CD}" type="presParOf" srcId="{9F392391-DF1F-457A-AA8B-D2A58F8217C8}" destId="{39713681-A14C-41D7-8ED5-4179416208FA}" srcOrd="0" destOrd="0" presId="urn:microsoft.com/office/officeart/2008/layout/VerticalCurvedList"/>
    <dgm:cxn modelId="{1E3A75DF-E8EE-46C3-9E90-E709C08C7172}" type="presParOf" srcId="{9F392391-DF1F-457A-AA8B-D2A58F8217C8}" destId="{72034374-C325-41EA-98F4-C808A02F684D}" srcOrd="1" destOrd="0" presId="urn:microsoft.com/office/officeart/2008/layout/VerticalCurvedList"/>
    <dgm:cxn modelId="{44B15C3E-E852-443C-9BC1-85576225D050}" type="presParOf" srcId="{9F392391-DF1F-457A-AA8B-D2A58F8217C8}" destId="{8BA904AA-1D16-4606-9B6A-9754E53A2A62}" srcOrd="2" destOrd="0" presId="urn:microsoft.com/office/officeart/2008/layout/VerticalCurvedList"/>
    <dgm:cxn modelId="{03C8805D-E77B-433B-87B6-F2C391DAAE26}" type="presParOf" srcId="{9F392391-DF1F-457A-AA8B-D2A58F8217C8}" destId="{DEC27D75-AB93-43FC-9A16-91C1B62A8CBF}" srcOrd="3" destOrd="0" presId="urn:microsoft.com/office/officeart/2008/layout/VerticalCurvedList"/>
    <dgm:cxn modelId="{0178A1DD-29DD-4D20-B814-148F1E07892D}" type="presParOf" srcId="{FC018C2D-ADA9-457F-A95C-483FA0B7E7E1}" destId="{E2CB9445-E7A4-4AED-8CF0-CA2308437C3C}" srcOrd="1" destOrd="0" presId="urn:microsoft.com/office/officeart/2008/layout/VerticalCurvedList"/>
    <dgm:cxn modelId="{957F654C-5EB6-4A9C-A4D3-6712386B9CF4}" type="presParOf" srcId="{FC018C2D-ADA9-457F-A95C-483FA0B7E7E1}" destId="{C3C88093-45D5-45BF-874D-DDA53C9E7953}" srcOrd="2" destOrd="0" presId="urn:microsoft.com/office/officeart/2008/layout/VerticalCurvedList"/>
    <dgm:cxn modelId="{1F50849E-549D-4EBC-9D0E-9F36D5C3B311}" type="presParOf" srcId="{C3C88093-45D5-45BF-874D-DDA53C9E7953}" destId="{165569AC-7E42-4F04-8307-5642047772B9}" srcOrd="0" destOrd="0" presId="urn:microsoft.com/office/officeart/2008/layout/VerticalCurvedList"/>
    <dgm:cxn modelId="{37A3A6DC-5820-4880-A350-507AAD2F4F90}" type="presParOf" srcId="{FC018C2D-ADA9-457F-A95C-483FA0B7E7E1}" destId="{F536D4AF-4AB3-46F7-9AF5-A789A89B09F0}" srcOrd="3" destOrd="0" presId="urn:microsoft.com/office/officeart/2008/layout/VerticalCurvedList"/>
    <dgm:cxn modelId="{9FCC0925-D447-42A5-A5A2-F7475CB4857E}" type="presParOf" srcId="{FC018C2D-ADA9-457F-A95C-483FA0B7E7E1}" destId="{0298F500-4D82-4884-BF3D-06AF9C5F4023}" srcOrd="4" destOrd="0" presId="urn:microsoft.com/office/officeart/2008/layout/VerticalCurvedList"/>
    <dgm:cxn modelId="{F69FEAB7-D9FC-422B-A0D8-C679A97B70C7}" type="presParOf" srcId="{0298F500-4D82-4884-BF3D-06AF9C5F4023}" destId="{3F20F26E-98D3-4634-A556-4B3355CD5795}" srcOrd="0" destOrd="0" presId="urn:microsoft.com/office/officeart/2008/layout/VerticalCurvedList"/>
    <dgm:cxn modelId="{0439435C-6BDC-4572-9A82-B558BC76681F}" type="presParOf" srcId="{FC018C2D-ADA9-457F-A95C-483FA0B7E7E1}" destId="{81BC0CBD-C2D4-4661-A110-2CA2EFF8D940}" srcOrd="5" destOrd="0" presId="urn:microsoft.com/office/officeart/2008/layout/VerticalCurvedList"/>
    <dgm:cxn modelId="{580DF14C-F074-4D0C-87CD-C7E31711EC8F}" type="presParOf" srcId="{FC018C2D-ADA9-457F-A95C-483FA0B7E7E1}" destId="{4902F7B5-80D3-4D48-9C3F-71699F0C8DE8}" srcOrd="6" destOrd="0" presId="urn:microsoft.com/office/officeart/2008/layout/VerticalCurvedList"/>
    <dgm:cxn modelId="{15F39935-CE88-4EC2-86BF-80CE15DEC3FE}" type="presParOf" srcId="{4902F7B5-80D3-4D48-9C3F-71699F0C8DE8}" destId="{B03F2903-BB6B-4E19-8192-444D58FCF5B7}" srcOrd="0" destOrd="0" presId="urn:microsoft.com/office/officeart/2008/layout/VerticalCurvedList"/>
    <dgm:cxn modelId="{0FCFAB03-C939-469A-B8B5-B62682BF3BFC}" type="presParOf" srcId="{FC018C2D-ADA9-457F-A95C-483FA0B7E7E1}" destId="{4EBFB3BB-C8E0-4BCC-A04D-BB1634F07AB9}" srcOrd="7" destOrd="0" presId="urn:microsoft.com/office/officeart/2008/layout/VerticalCurvedList"/>
    <dgm:cxn modelId="{766A1F0C-C861-43F7-9411-6B534A4FE569}" type="presParOf" srcId="{FC018C2D-ADA9-457F-A95C-483FA0B7E7E1}" destId="{C52D96A5-7DED-4BAF-A356-835B2A72E12E}" srcOrd="8" destOrd="0" presId="urn:microsoft.com/office/officeart/2008/layout/VerticalCurvedList"/>
    <dgm:cxn modelId="{DDC95127-173A-4365-99DD-286EBD1314A6}" type="presParOf" srcId="{C52D96A5-7DED-4BAF-A356-835B2A72E12E}" destId="{D39650F5-00D7-40E7-B576-E60FFCBF88F6}" srcOrd="0" destOrd="0" presId="urn:microsoft.com/office/officeart/2008/layout/VerticalCurvedList"/>
    <dgm:cxn modelId="{C8694D24-0A75-4F18-9500-C8A9DA24D4CD}" type="presParOf" srcId="{FC018C2D-ADA9-457F-A95C-483FA0B7E7E1}" destId="{B3942BF3-EA5C-4B1F-B4DD-0DE92C0AE13A}" srcOrd="9" destOrd="0" presId="urn:microsoft.com/office/officeart/2008/layout/VerticalCurvedList"/>
    <dgm:cxn modelId="{3663F2B8-2F4E-4AC9-81BE-B346F2DF89EE}" type="presParOf" srcId="{FC018C2D-ADA9-457F-A95C-483FA0B7E7E1}" destId="{2FF7D351-6C5A-441B-8516-2C43850AECD8}" srcOrd="10" destOrd="0" presId="urn:microsoft.com/office/officeart/2008/layout/VerticalCurvedList"/>
    <dgm:cxn modelId="{F6B658FA-F463-4CF1-BEE3-765EEBC359E2}" type="presParOf" srcId="{2FF7D351-6C5A-441B-8516-2C43850AECD8}" destId="{F961D8DA-BC49-4060-BFB0-12F6B24C92EA}" srcOrd="0" destOrd="0" presId="urn:microsoft.com/office/officeart/2008/layout/VerticalCurvedList"/>
    <dgm:cxn modelId="{E2166F47-DC70-4BF4-BC99-9B171D88C978}" type="presParOf" srcId="{FC018C2D-ADA9-457F-A95C-483FA0B7E7E1}" destId="{C98D4338-0101-461A-8DA9-4800E3E12C0F}" srcOrd="11" destOrd="0" presId="urn:microsoft.com/office/officeart/2008/layout/VerticalCurvedList"/>
    <dgm:cxn modelId="{5981B1DF-3462-47F4-8920-C0978A4F3AC3}" type="presParOf" srcId="{FC018C2D-ADA9-457F-A95C-483FA0B7E7E1}" destId="{A7D305F0-4E37-4B40-8BDB-1973520C7277}" srcOrd="12" destOrd="0" presId="urn:microsoft.com/office/officeart/2008/layout/VerticalCurvedList"/>
    <dgm:cxn modelId="{7ADF097D-9C0C-4261-8A0F-218C20EB1D35}" type="presParOf" srcId="{A7D305F0-4E37-4B40-8BDB-1973520C7277}" destId="{59651518-9E1A-4AC9-8AB4-C528CE5A481A}" srcOrd="0" destOrd="0" presId="urn:microsoft.com/office/officeart/2008/layout/VerticalCurvedList"/>
    <dgm:cxn modelId="{F8D547E6-51C9-4147-A341-33E4B8825B55}" type="presParOf" srcId="{FC018C2D-ADA9-457F-A95C-483FA0B7E7E1}" destId="{9E2C5EEE-E8EE-4ADC-B2CF-9419B6FA6455}" srcOrd="13" destOrd="0" presId="urn:microsoft.com/office/officeart/2008/layout/VerticalCurvedList"/>
    <dgm:cxn modelId="{BA16E36B-4DCE-4544-A14C-5DE8199D0C9C}" type="presParOf" srcId="{FC018C2D-ADA9-457F-A95C-483FA0B7E7E1}" destId="{0B5C9C84-54EC-4226-BBFC-C847C6F4E8FE}" srcOrd="14" destOrd="0" presId="urn:microsoft.com/office/officeart/2008/layout/VerticalCurvedList"/>
    <dgm:cxn modelId="{B9787E0B-36BC-420F-A0AF-BEE4FBCBCC1B}" type="presParOf" srcId="{0B5C9C84-54EC-4226-BBFC-C847C6F4E8FE}" destId="{9EBA1FEA-BD91-4D2F-88DB-E339958EDB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689D7C-7C77-48C0-A351-892F6E3F37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C55B34-3AF8-44A1-A6F9-AA564308C97C}">
      <dgm:prSet phldrT="[Текст]"/>
      <dgm:spPr/>
      <dgm:t>
        <a:bodyPr/>
        <a:lstStyle/>
        <a:p>
          <a:r>
            <a:rPr lang="ru-RU" dirty="0" smtClean="0"/>
            <a:t>Самоуправление</a:t>
          </a:r>
          <a:endParaRPr lang="ru-RU" dirty="0"/>
        </a:p>
      </dgm:t>
    </dgm:pt>
    <dgm:pt modelId="{D92DE89F-D4CB-43E8-A253-95C7661EDCE1}" type="parTrans" cxnId="{622E5EA0-3D89-4A2C-B992-5911BD47FF0E}">
      <dgm:prSet/>
      <dgm:spPr/>
      <dgm:t>
        <a:bodyPr/>
        <a:lstStyle/>
        <a:p>
          <a:endParaRPr lang="ru-RU"/>
        </a:p>
      </dgm:t>
    </dgm:pt>
    <dgm:pt modelId="{495763B3-C6D2-4464-AB78-D6C79070C471}" type="sibTrans" cxnId="{622E5EA0-3D89-4A2C-B992-5911BD47FF0E}">
      <dgm:prSet/>
      <dgm:spPr/>
      <dgm:t>
        <a:bodyPr/>
        <a:lstStyle/>
        <a:p>
          <a:endParaRPr lang="ru-RU"/>
        </a:p>
      </dgm:t>
    </dgm:pt>
    <dgm:pt modelId="{F747EE72-9AB4-4646-82FA-D87A2D5E3857}">
      <dgm:prSet phldrT="[Текст]"/>
      <dgm:spPr/>
      <dgm:t>
        <a:bodyPr/>
        <a:lstStyle/>
        <a:p>
          <a:r>
            <a:rPr lang="ru-RU" dirty="0" smtClean="0"/>
            <a:t>Профилактика и безопасность</a:t>
          </a:r>
          <a:endParaRPr lang="ru-RU" dirty="0"/>
        </a:p>
      </dgm:t>
    </dgm:pt>
    <dgm:pt modelId="{670AA596-106E-482D-8CF7-E7BA35F47CB3}" type="parTrans" cxnId="{E7AC86C7-CBB5-46A9-A732-E6A2316F4006}">
      <dgm:prSet/>
      <dgm:spPr/>
      <dgm:t>
        <a:bodyPr/>
        <a:lstStyle/>
        <a:p>
          <a:endParaRPr lang="ru-RU"/>
        </a:p>
      </dgm:t>
    </dgm:pt>
    <dgm:pt modelId="{08228928-5C69-4A89-8DD7-3ECC330845C5}" type="sibTrans" cxnId="{E7AC86C7-CBB5-46A9-A732-E6A2316F4006}">
      <dgm:prSet/>
      <dgm:spPr/>
      <dgm:t>
        <a:bodyPr/>
        <a:lstStyle/>
        <a:p>
          <a:endParaRPr lang="ru-RU"/>
        </a:p>
      </dgm:t>
    </dgm:pt>
    <dgm:pt modelId="{15C3F03E-81F9-446F-9EC8-9485AA5E650F}">
      <dgm:prSet phldrT="[Текст]"/>
      <dgm:spPr/>
      <dgm:t>
        <a:bodyPr/>
        <a:lstStyle/>
        <a:p>
          <a:r>
            <a:rPr lang="ru-RU" dirty="0" smtClean="0"/>
            <a:t>Социальное партнерство</a:t>
          </a:r>
          <a:endParaRPr lang="ru-RU" dirty="0"/>
        </a:p>
      </dgm:t>
    </dgm:pt>
    <dgm:pt modelId="{7F79D887-7295-4C0D-AB67-5EC2D57AE870}" type="parTrans" cxnId="{7846B19E-1227-48D0-A16E-E16586596725}">
      <dgm:prSet/>
      <dgm:spPr/>
      <dgm:t>
        <a:bodyPr/>
        <a:lstStyle/>
        <a:p>
          <a:endParaRPr lang="ru-RU"/>
        </a:p>
      </dgm:t>
    </dgm:pt>
    <dgm:pt modelId="{6515EC2F-5545-4C98-8F3A-7FE90A2A8347}" type="sibTrans" cxnId="{7846B19E-1227-48D0-A16E-E16586596725}">
      <dgm:prSet/>
      <dgm:spPr/>
      <dgm:t>
        <a:bodyPr/>
        <a:lstStyle/>
        <a:p>
          <a:endParaRPr lang="ru-RU"/>
        </a:p>
      </dgm:t>
    </dgm:pt>
    <dgm:pt modelId="{AC8DA178-D720-4FD2-9980-DDD98D155426}">
      <dgm:prSet phldrT="[Текст]"/>
      <dgm:spPr/>
      <dgm:t>
        <a:bodyPr/>
        <a:lstStyle/>
        <a:p>
          <a:r>
            <a:rPr lang="ru-RU" dirty="0" smtClean="0"/>
            <a:t>Профориентация</a:t>
          </a:r>
          <a:endParaRPr lang="ru-RU" dirty="0"/>
        </a:p>
      </dgm:t>
    </dgm:pt>
    <dgm:pt modelId="{87DEB77B-F4F6-4D36-ABD1-7CCB4C53DCAE}" type="parTrans" cxnId="{DBC72858-E6B1-47E5-AE47-A6FC279CC142}">
      <dgm:prSet/>
      <dgm:spPr/>
      <dgm:t>
        <a:bodyPr/>
        <a:lstStyle/>
        <a:p>
          <a:endParaRPr lang="ru-RU"/>
        </a:p>
      </dgm:t>
    </dgm:pt>
    <dgm:pt modelId="{C72A5198-CE71-46F8-99E0-F00317E95A2D}" type="sibTrans" cxnId="{DBC72858-E6B1-47E5-AE47-A6FC279CC142}">
      <dgm:prSet/>
      <dgm:spPr/>
      <dgm:t>
        <a:bodyPr/>
        <a:lstStyle/>
        <a:p>
          <a:endParaRPr lang="ru-RU"/>
        </a:p>
      </dgm:t>
    </dgm:pt>
    <dgm:pt modelId="{15FB73B2-8D2A-4E57-A8AF-55A699271EFC}" type="pres">
      <dgm:prSet presAssocID="{14689D7C-7C77-48C0-A351-892F6E3F3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C018C2D-ADA9-457F-A95C-483FA0B7E7E1}" type="pres">
      <dgm:prSet presAssocID="{14689D7C-7C77-48C0-A351-892F6E3F3703}" presName="Name1" presStyleCnt="0"/>
      <dgm:spPr/>
    </dgm:pt>
    <dgm:pt modelId="{9F392391-DF1F-457A-AA8B-D2A58F8217C8}" type="pres">
      <dgm:prSet presAssocID="{14689D7C-7C77-48C0-A351-892F6E3F3703}" presName="cycle" presStyleCnt="0"/>
      <dgm:spPr/>
    </dgm:pt>
    <dgm:pt modelId="{39713681-A14C-41D7-8ED5-4179416208FA}" type="pres">
      <dgm:prSet presAssocID="{14689D7C-7C77-48C0-A351-892F6E3F3703}" presName="srcNode" presStyleLbl="node1" presStyleIdx="0" presStyleCnt="4"/>
      <dgm:spPr/>
    </dgm:pt>
    <dgm:pt modelId="{72034374-C325-41EA-98F4-C808A02F684D}" type="pres">
      <dgm:prSet presAssocID="{14689D7C-7C77-48C0-A351-892F6E3F3703}" presName="conn" presStyleLbl="parChTrans1D2" presStyleIdx="0" presStyleCnt="1"/>
      <dgm:spPr/>
      <dgm:t>
        <a:bodyPr/>
        <a:lstStyle/>
        <a:p>
          <a:endParaRPr lang="ru-RU"/>
        </a:p>
      </dgm:t>
    </dgm:pt>
    <dgm:pt modelId="{8BA904AA-1D16-4606-9B6A-9754E53A2A62}" type="pres">
      <dgm:prSet presAssocID="{14689D7C-7C77-48C0-A351-892F6E3F3703}" presName="extraNode" presStyleLbl="node1" presStyleIdx="0" presStyleCnt="4"/>
      <dgm:spPr/>
    </dgm:pt>
    <dgm:pt modelId="{DEC27D75-AB93-43FC-9A16-91C1B62A8CBF}" type="pres">
      <dgm:prSet presAssocID="{14689D7C-7C77-48C0-A351-892F6E3F3703}" presName="dstNode" presStyleLbl="node1" presStyleIdx="0" presStyleCnt="4"/>
      <dgm:spPr/>
    </dgm:pt>
    <dgm:pt modelId="{E2CB9445-E7A4-4AED-8CF0-CA2308437C3C}" type="pres">
      <dgm:prSet presAssocID="{9FC55B34-3AF8-44A1-A6F9-AA564308C97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88093-45D5-45BF-874D-DDA53C9E7953}" type="pres">
      <dgm:prSet presAssocID="{9FC55B34-3AF8-44A1-A6F9-AA564308C97C}" presName="accent_1" presStyleCnt="0"/>
      <dgm:spPr/>
    </dgm:pt>
    <dgm:pt modelId="{165569AC-7E42-4F04-8307-5642047772B9}" type="pres">
      <dgm:prSet presAssocID="{9FC55B34-3AF8-44A1-A6F9-AA564308C97C}" presName="accentRepeatNode" presStyleLbl="solidFgAcc1" presStyleIdx="0" presStyleCnt="4"/>
      <dgm:spPr/>
    </dgm:pt>
    <dgm:pt modelId="{F536D4AF-4AB3-46F7-9AF5-A789A89B09F0}" type="pres">
      <dgm:prSet presAssocID="{F747EE72-9AB4-4646-82FA-D87A2D5E385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8F500-4D82-4884-BF3D-06AF9C5F4023}" type="pres">
      <dgm:prSet presAssocID="{F747EE72-9AB4-4646-82FA-D87A2D5E3857}" presName="accent_2" presStyleCnt="0"/>
      <dgm:spPr/>
    </dgm:pt>
    <dgm:pt modelId="{3F20F26E-98D3-4634-A556-4B3355CD5795}" type="pres">
      <dgm:prSet presAssocID="{F747EE72-9AB4-4646-82FA-D87A2D5E3857}" presName="accentRepeatNode" presStyleLbl="solidFgAcc1" presStyleIdx="1" presStyleCnt="4"/>
      <dgm:spPr/>
    </dgm:pt>
    <dgm:pt modelId="{81BC0CBD-C2D4-4661-A110-2CA2EFF8D940}" type="pres">
      <dgm:prSet presAssocID="{15C3F03E-81F9-446F-9EC8-9485AA5E650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02F7B5-80D3-4D48-9C3F-71699F0C8DE8}" type="pres">
      <dgm:prSet presAssocID="{15C3F03E-81F9-446F-9EC8-9485AA5E650F}" presName="accent_3" presStyleCnt="0"/>
      <dgm:spPr/>
    </dgm:pt>
    <dgm:pt modelId="{B03F2903-BB6B-4E19-8192-444D58FCF5B7}" type="pres">
      <dgm:prSet presAssocID="{15C3F03E-81F9-446F-9EC8-9485AA5E650F}" presName="accentRepeatNode" presStyleLbl="solidFgAcc1" presStyleIdx="2" presStyleCnt="4"/>
      <dgm:spPr/>
    </dgm:pt>
    <dgm:pt modelId="{4EBFB3BB-C8E0-4BCC-A04D-BB1634F07AB9}" type="pres">
      <dgm:prSet presAssocID="{AC8DA178-D720-4FD2-9980-DDD98D15542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D96A5-7DED-4BAF-A356-835B2A72E12E}" type="pres">
      <dgm:prSet presAssocID="{AC8DA178-D720-4FD2-9980-DDD98D155426}" presName="accent_4" presStyleCnt="0"/>
      <dgm:spPr/>
    </dgm:pt>
    <dgm:pt modelId="{D39650F5-00D7-40E7-B576-E60FFCBF88F6}" type="pres">
      <dgm:prSet presAssocID="{AC8DA178-D720-4FD2-9980-DDD98D155426}" presName="accentRepeatNode" presStyleLbl="solidFgAcc1" presStyleIdx="3" presStyleCnt="4" custLinFactNeighborX="13716" custLinFactNeighborY="4552"/>
      <dgm:spPr/>
    </dgm:pt>
  </dgm:ptLst>
  <dgm:cxnLst>
    <dgm:cxn modelId="{BE02D2D4-8596-4EE9-BC14-65AD17071BC3}" type="presOf" srcId="{495763B3-C6D2-4464-AB78-D6C79070C471}" destId="{72034374-C325-41EA-98F4-C808A02F684D}" srcOrd="0" destOrd="0" presId="urn:microsoft.com/office/officeart/2008/layout/VerticalCurvedList"/>
    <dgm:cxn modelId="{6A50BD5F-735A-492C-9FC9-CDD610747FBB}" type="presOf" srcId="{F747EE72-9AB4-4646-82FA-D87A2D5E3857}" destId="{F536D4AF-4AB3-46F7-9AF5-A789A89B09F0}" srcOrd="0" destOrd="0" presId="urn:microsoft.com/office/officeart/2008/layout/VerticalCurvedList"/>
    <dgm:cxn modelId="{09115E1C-CF06-4166-BC3C-211FF1B9021D}" type="presOf" srcId="{AC8DA178-D720-4FD2-9980-DDD98D155426}" destId="{4EBFB3BB-C8E0-4BCC-A04D-BB1634F07AB9}" srcOrd="0" destOrd="0" presId="urn:microsoft.com/office/officeart/2008/layout/VerticalCurvedList"/>
    <dgm:cxn modelId="{622E5EA0-3D89-4A2C-B992-5911BD47FF0E}" srcId="{14689D7C-7C77-48C0-A351-892F6E3F3703}" destId="{9FC55B34-3AF8-44A1-A6F9-AA564308C97C}" srcOrd="0" destOrd="0" parTransId="{D92DE89F-D4CB-43E8-A253-95C7661EDCE1}" sibTransId="{495763B3-C6D2-4464-AB78-D6C79070C471}"/>
    <dgm:cxn modelId="{E7AC86C7-CBB5-46A9-A732-E6A2316F4006}" srcId="{14689D7C-7C77-48C0-A351-892F6E3F3703}" destId="{F747EE72-9AB4-4646-82FA-D87A2D5E3857}" srcOrd="1" destOrd="0" parTransId="{670AA596-106E-482D-8CF7-E7BA35F47CB3}" sibTransId="{08228928-5C69-4A89-8DD7-3ECC330845C5}"/>
    <dgm:cxn modelId="{3CDB583C-8F01-4894-B39A-A00B4B1DD0B5}" type="presOf" srcId="{14689D7C-7C77-48C0-A351-892F6E3F3703}" destId="{15FB73B2-8D2A-4E57-A8AF-55A699271EFC}" srcOrd="0" destOrd="0" presId="urn:microsoft.com/office/officeart/2008/layout/VerticalCurvedList"/>
    <dgm:cxn modelId="{7846B19E-1227-48D0-A16E-E16586596725}" srcId="{14689D7C-7C77-48C0-A351-892F6E3F3703}" destId="{15C3F03E-81F9-446F-9EC8-9485AA5E650F}" srcOrd="2" destOrd="0" parTransId="{7F79D887-7295-4C0D-AB67-5EC2D57AE870}" sibTransId="{6515EC2F-5545-4C98-8F3A-7FE90A2A8347}"/>
    <dgm:cxn modelId="{EB1E43A8-99A3-4296-ABAC-64BFE0DC18FA}" type="presOf" srcId="{15C3F03E-81F9-446F-9EC8-9485AA5E650F}" destId="{81BC0CBD-C2D4-4661-A110-2CA2EFF8D940}" srcOrd="0" destOrd="0" presId="urn:microsoft.com/office/officeart/2008/layout/VerticalCurvedList"/>
    <dgm:cxn modelId="{F2A47028-D2E7-4EC5-ABA5-9CE1CC0F3434}" type="presOf" srcId="{9FC55B34-3AF8-44A1-A6F9-AA564308C97C}" destId="{E2CB9445-E7A4-4AED-8CF0-CA2308437C3C}" srcOrd="0" destOrd="0" presId="urn:microsoft.com/office/officeart/2008/layout/VerticalCurvedList"/>
    <dgm:cxn modelId="{DBC72858-E6B1-47E5-AE47-A6FC279CC142}" srcId="{14689D7C-7C77-48C0-A351-892F6E3F3703}" destId="{AC8DA178-D720-4FD2-9980-DDD98D155426}" srcOrd="3" destOrd="0" parTransId="{87DEB77B-F4F6-4D36-ABD1-7CCB4C53DCAE}" sibTransId="{C72A5198-CE71-46F8-99E0-F00317E95A2D}"/>
    <dgm:cxn modelId="{A6BFB479-85C8-4B35-9E26-232D1A1E489B}" type="presParOf" srcId="{15FB73B2-8D2A-4E57-A8AF-55A699271EFC}" destId="{FC018C2D-ADA9-457F-A95C-483FA0B7E7E1}" srcOrd="0" destOrd="0" presId="urn:microsoft.com/office/officeart/2008/layout/VerticalCurvedList"/>
    <dgm:cxn modelId="{96CB08E0-3C6C-4708-AC87-363B3442277E}" type="presParOf" srcId="{FC018C2D-ADA9-457F-A95C-483FA0B7E7E1}" destId="{9F392391-DF1F-457A-AA8B-D2A58F8217C8}" srcOrd="0" destOrd="0" presId="urn:microsoft.com/office/officeart/2008/layout/VerticalCurvedList"/>
    <dgm:cxn modelId="{4E84DF46-C18D-4BD7-8772-58179A7577CD}" type="presParOf" srcId="{9F392391-DF1F-457A-AA8B-D2A58F8217C8}" destId="{39713681-A14C-41D7-8ED5-4179416208FA}" srcOrd="0" destOrd="0" presId="urn:microsoft.com/office/officeart/2008/layout/VerticalCurvedList"/>
    <dgm:cxn modelId="{1E3A75DF-E8EE-46C3-9E90-E709C08C7172}" type="presParOf" srcId="{9F392391-DF1F-457A-AA8B-D2A58F8217C8}" destId="{72034374-C325-41EA-98F4-C808A02F684D}" srcOrd="1" destOrd="0" presId="urn:microsoft.com/office/officeart/2008/layout/VerticalCurvedList"/>
    <dgm:cxn modelId="{44B15C3E-E852-443C-9BC1-85576225D050}" type="presParOf" srcId="{9F392391-DF1F-457A-AA8B-D2A58F8217C8}" destId="{8BA904AA-1D16-4606-9B6A-9754E53A2A62}" srcOrd="2" destOrd="0" presId="urn:microsoft.com/office/officeart/2008/layout/VerticalCurvedList"/>
    <dgm:cxn modelId="{03C8805D-E77B-433B-87B6-F2C391DAAE26}" type="presParOf" srcId="{9F392391-DF1F-457A-AA8B-D2A58F8217C8}" destId="{DEC27D75-AB93-43FC-9A16-91C1B62A8CBF}" srcOrd="3" destOrd="0" presId="urn:microsoft.com/office/officeart/2008/layout/VerticalCurvedList"/>
    <dgm:cxn modelId="{0178A1DD-29DD-4D20-B814-148F1E07892D}" type="presParOf" srcId="{FC018C2D-ADA9-457F-A95C-483FA0B7E7E1}" destId="{E2CB9445-E7A4-4AED-8CF0-CA2308437C3C}" srcOrd="1" destOrd="0" presId="urn:microsoft.com/office/officeart/2008/layout/VerticalCurvedList"/>
    <dgm:cxn modelId="{957F654C-5EB6-4A9C-A4D3-6712386B9CF4}" type="presParOf" srcId="{FC018C2D-ADA9-457F-A95C-483FA0B7E7E1}" destId="{C3C88093-45D5-45BF-874D-DDA53C9E7953}" srcOrd="2" destOrd="0" presId="urn:microsoft.com/office/officeart/2008/layout/VerticalCurvedList"/>
    <dgm:cxn modelId="{1F50849E-549D-4EBC-9D0E-9F36D5C3B311}" type="presParOf" srcId="{C3C88093-45D5-45BF-874D-DDA53C9E7953}" destId="{165569AC-7E42-4F04-8307-5642047772B9}" srcOrd="0" destOrd="0" presId="urn:microsoft.com/office/officeart/2008/layout/VerticalCurvedList"/>
    <dgm:cxn modelId="{37A3A6DC-5820-4880-A350-507AAD2F4F90}" type="presParOf" srcId="{FC018C2D-ADA9-457F-A95C-483FA0B7E7E1}" destId="{F536D4AF-4AB3-46F7-9AF5-A789A89B09F0}" srcOrd="3" destOrd="0" presId="urn:microsoft.com/office/officeart/2008/layout/VerticalCurvedList"/>
    <dgm:cxn modelId="{9FCC0925-D447-42A5-A5A2-F7475CB4857E}" type="presParOf" srcId="{FC018C2D-ADA9-457F-A95C-483FA0B7E7E1}" destId="{0298F500-4D82-4884-BF3D-06AF9C5F4023}" srcOrd="4" destOrd="0" presId="urn:microsoft.com/office/officeart/2008/layout/VerticalCurvedList"/>
    <dgm:cxn modelId="{F69FEAB7-D9FC-422B-A0D8-C679A97B70C7}" type="presParOf" srcId="{0298F500-4D82-4884-BF3D-06AF9C5F4023}" destId="{3F20F26E-98D3-4634-A556-4B3355CD5795}" srcOrd="0" destOrd="0" presId="urn:microsoft.com/office/officeart/2008/layout/VerticalCurvedList"/>
    <dgm:cxn modelId="{0439435C-6BDC-4572-9A82-B558BC76681F}" type="presParOf" srcId="{FC018C2D-ADA9-457F-A95C-483FA0B7E7E1}" destId="{81BC0CBD-C2D4-4661-A110-2CA2EFF8D940}" srcOrd="5" destOrd="0" presId="urn:microsoft.com/office/officeart/2008/layout/VerticalCurvedList"/>
    <dgm:cxn modelId="{580DF14C-F074-4D0C-87CD-C7E31711EC8F}" type="presParOf" srcId="{FC018C2D-ADA9-457F-A95C-483FA0B7E7E1}" destId="{4902F7B5-80D3-4D48-9C3F-71699F0C8DE8}" srcOrd="6" destOrd="0" presId="urn:microsoft.com/office/officeart/2008/layout/VerticalCurvedList"/>
    <dgm:cxn modelId="{15F39935-CE88-4EC2-86BF-80CE15DEC3FE}" type="presParOf" srcId="{4902F7B5-80D3-4D48-9C3F-71699F0C8DE8}" destId="{B03F2903-BB6B-4E19-8192-444D58FCF5B7}" srcOrd="0" destOrd="0" presId="urn:microsoft.com/office/officeart/2008/layout/VerticalCurvedList"/>
    <dgm:cxn modelId="{0FCFAB03-C939-469A-B8B5-B62682BF3BFC}" type="presParOf" srcId="{FC018C2D-ADA9-457F-A95C-483FA0B7E7E1}" destId="{4EBFB3BB-C8E0-4BCC-A04D-BB1634F07AB9}" srcOrd="7" destOrd="0" presId="urn:microsoft.com/office/officeart/2008/layout/VerticalCurvedList"/>
    <dgm:cxn modelId="{766A1F0C-C861-43F7-9411-6B534A4FE569}" type="presParOf" srcId="{FC018C2D-ADA9-457F-A95C-483FA0B7E7E1}" destId="{C52D96A5-7DED-4BAF-A356-835B2A72E12E}" srcOrd="8" destOrd="0" presId="urn:microsoft.com/office/officeart/2008/layout/VerticalCurvedList"/>
    <dgm:cxn modelId="{DDC95127-173A-4365-99DD-286EBD1314A6}" type="presParOf" srcId="{C52D96A5-7DED-4BAF-A356-835B2A72E12E}" destId="{D39650F5-00D7-40E7-B576-E60FFCBF88F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48F96C-F1B2-42B5-9E59-164C36A4CFA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9F4323-3AD5-4E14-BBC3-AF871AAC7303}">
      <dgm:prSet phldrT="[Текст]" custT="1"/>
      <dgm:spPr>
        <a:gradFill flip="none" rotWithShape="0">
          <a:gsLst>
            <a:gs pos="0">
              <a:srgbClr val="357D96">
                <a:shade val="30000"/>
                <a:satMod val="115000"/>
              </a:srgbClr>
            </a:gs>
            <a:gs pos="50000">
              <a:srgbClr val="357D96">
                <a:shade val="67500"/>
                <a:satMod val="115000"/>
              </a:srgbClr>
            </a:gs>
            <a:gs pos="100000">
              <a:srgbClr val="357D96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Комплексная модель профилактики кризисных ситуаций</a:t>
          </a:r>
        </a:p>
      </dgm:t>
    </dgm:pt>
    <dgm:pt modelId="{9C93A0C8-041C-44BD-B051-40DACAA0F8DB}" type="parTrans" cxnId="{E6F59684-343C-4001-84F2-3EE75B83C61A}">
      <dgm:prSet/>
      <dgm:spPr/>
      <dgm:t>
        <a:bodyPr/>
        <a:lstStyle/>
        <a:p>
          <a:endParaRPr lang="ru-RU"/>
        </a:p>
      </dgm:t>
    </dgm:pt>
    <dgm:pt modelId="{92F28234-0429-4533-803B-BCF4CC63E686}" type="sibTrans" cxnId="{E6F59684-343C-4001-84F2-3EE75B83C61A}">
      <dgm:prSet/>
      <dgm:spPr/>
      <dgm:t>
        <a:bodyPr/>
        <a:lstStyle/>
        <a:p>
          <a:endParaRPr lang="ru-RU"/>
        </a:p>
      </dgm:t>
    </dgm:pt>
    <dgm:pt modelId="{D4A1C69D-F42F-41F9-8DAD-6530729E448C}">
      <dgm:prSet phldrT="[Текст]" custT="1"/>
      <dgm:spPr>
        <a:gradFill flip="none" rotWithShape="1">
          <a:gsLst>
            <a:gs pos="0">
              <a:srgbClr val="357D96">
                <a:shade val="30000"/>
                <a:satMod val="115000"/>
              </a:srgbClr>
            </a:gs>
            <a:gs pos="50000">
              <a:srgbClr val="357D96">
                <a:shade val="67500"/>
                <a:satMod val="115000"/>
              </a:srgbClr>
            </a:gs>
            <a:gs pos="100000">
              <a:srgbClr val="357D96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ФГБОУ ВПО «НГПУ»</a:t>
          </a:r>
        </a:p>
      </dgm:t>
    </dgm:pt>
    <dgm:pt modelId="{6122C3B2-D8B7-4F5B-9D3B-FF197D20B830}" type="parTrans" cxnId="{B84C5FCF-3F69-4641-B451-436D32F948BE}">
      <dgm:prSet/>
      <dgm:spPr/>
      <dgm:t>
        <a:bodyPr/>
        <a:lstStyle/>
        <a:p>
          <a:endParaRPr lang="ru-RU"/>
        </a:p>
      </dgm:t>
    </dgm:pt>
    <dgm:pt modelId="{66680972-B62F-4303-8B65-FABFE0B3EBE3}" type="sibTrans" cxnId="{B84C5FCF-3F69-4641-B451-436D32F948BE}">
      <dgm:prSet/>
      <dgm:spPr>
        <a:solidFill>
          <a:srgbClr val="0B969D"/>
        </a:solidFill>
      </dgm:spPr>
      <dgm:t>
        <a:bodyPr/>
        <a:lstStyle/>
        <a:p>
          <a:endParaRPr lang="ru-RU"/>
        </a:p>
      </dgm:t>
    </dgm:pt>
    <dgm:pt modelId="{3709B697-7C7B-4E2E-B2E4-1F5EA54D567D}">
      <dgm:prSet phldrT="[Текст]" custT="1"/>
      <dgm:spPr>
        <a:gradFill flip="none" rotWithShape="1">
          <a:gsLst>
            <a:gs pos="0">
              <a:srgbClr val="357D96">
                <a:shade val="30000"/>
                <a:satMod val="115000"/>
              </a:srgbClr>
            </a:gs>
            <a:gs pos="50000">
              <a:srgbClr val="357D96">
                <a:shade val="67500"/>
                <a:satMod val="115000"/>
              </a:srgbClr>
            </a:gs>
            <a:gs pos="100000">
              <a:srgbClr val="357D96">
                <a:shade val="100000"/>
                <a:satMod val="115000"/>
              </a:srgbClr>
            </a:gs>
          </a:gsLst>
          <a:lin ang="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ФГБОУ ВО НГМУ Минздрава России</a:t>
          </a:r>
        </a:p>
      </dgm:t>
    </dgm:pt>
    <dgm:pt modelId="{E2B259F1-0A3F-4F7A-B8EC-B02A0A2FF6B2}" type="parTrans" cxnId="{21755200-EB72-4295-9C06-5CDA26D4DD79}">
      <dgm:prSet/>
      <dgm:spPr/>
      <dgm:t>
        <a:bodyPr/>
        <a:lstStyle/>
        <a:p>
          <a:endParaRPr lang="ru-RU"/>
        </a:p>
      </dgm:t>
    </dgm:pt>
    <dgm:pt modelId="{F7D98172-8D7C-47D7-BADB-0FCB30967D11}" type="sibTrans" cxnId="{21755200-EB72-4295-9C06-5CDA26D4DD79}">
      <dgm:prSet/>
      <dgm:spPr>
        <a:solidFill>
          <a:srgbClr val="0B969D"/>
        </a:solidFill>
      </dgm:spPr>
      <dgm:t>
        <a:bodyPr/>
        <a:lstStyle/>
        <a:p>
          <a:endParaRPr lang="ru-RU"/>
        </a:p>
      </dgm:t>
    </dgm:pt>
    <dgm:pt modelId="{7D2C52EC-D16F-4A17-B47C-E3E83885C93A}">
      <dgm:prSet phldrT="[Текст]" custT="1"/>
      <dgm:spPr>
        <a:gradFill flip="none" rotWithShape="1">
          <a:gsLst>
            <a:gs pos="0">
              <a:srgbClr val="357D96">
                <a:shade val="30000"/>
                <a:satMod val="115000"/>
              </a:srgbClr>
            </a:gs>
            <a:gs pos="50000">
              <a:srgbClr val="357D96">
                <a:shade val="67500"/>
                <a:satMod val="115000"/>
              </a:srgbClr>
            </a:gs>
            <a:gs pos="100000">
              <a:srgbClr val="357D96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ГБУЗ НСО «НОДКПНД»</a:t>
          </a:r>
        </a:p>
      </dgm:t>
    </dgm:pt>
    <dgm:pt modelId="{BFD7CE73-57A0-4965-BF3C-94BEABE0C63C}" type="parTrans" cxnId="{3F04CC4F-87CC-41E2-831C-D9B18A4EC301}">
      <dgm:prSet/>
      <dgm:spPr/>
      <dgm:t>
        <a:bodyPr/>
        <a:lstStyle/>
        <a:p>
          <a:endParaRPr lang="ru-RU"/>
        </a:p>
      </dgm:t>
    </dgm:pt>
    <dgm:pt modelId="{10F20554-F467-4F79-94FC-3980F0473797}" type="sibTrans" cxnId="{3F04CC4F-87CC-41E2-831C-D9B18A4EC301}">
      <dgm:prSet/>
      <dgm:spPr>
        <a:solidFill>
          <a:srgbClr val="0B969D"/>
        </a:solidFill>
      </dgm:spPr>
      <dgm:t>
        <a:bodyPr/>
        <a:lstStyle/>
        <a:p>
          <a:endParaRPr lang="ru-RU"/>
        </a:p>
      </dgm:t>
    </dgm:pt>
    <dgm:pt modelId="{659BB8BA-92E7-4F82-9E51-22D7DF8A46A8}">
      <dgm:prSet phldrT="[Текст]" custT="1"/>
      <dgm:spPr>
        <a:gradFill flip="none" rotWithShape="1">
          <a:gsLst>
            <a:gs pos="0">
              <a:srgbClr val="357D96">
                <a:shade val="30000"/>
                <a:satMod val="115000"/>
              </a:srgbClr>
            </a:gs>
            <a:gs pos="50000">
              <a:srgbClr val="357D96">
                <a:shade val="67500"/>
                <a:satMod val="115000"/>
              </a:srgbClr>
            </a:gs>
            <a:gs pos="100000">
              <a:srgbClr val="357D96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 города</a:t>
          </a:r>
        </a:p>
      </dgm:t>
    </dgm:pt>
    <dgm:pt modelId="{D15A43A3-345C-40AE-927F-F25239178404}" type="parTrans" cxnId="{B7F91006-017B-4059-8D4A-7B24794E41A6}">
      <dgm:prSet/>
      <dgm:spPr/>
      <dgm:t>
        <a:bodyPr/>
        <a:lstStyle/>
        <a:p>
          <a:endParaRPr lang="ru-RU"/>
        </a:p>
      </dgm:t>
    </dgm:pt>
    <dgm:pt modelId="{8A7D4E32-6754-4F6E-88A9-B119E97E271C}" type="sibTrans" cxnId="{B7F91006-017B-4059-8D4A-7B24794E41A6}">
      <dgm:prSet/>
      <dgm:spPr>
        <a:solidFill>
          <a:srgbClr val="0B969D"/>
        </a:solidFill>
      </dgm:spPr>
      <dgm:t>
        <a:bodyPr/>
        <a:lstStyle/>
        <a:p>
          <a:endParaRPr lang="ru-RU"/>
        </a:p>
      </dgm:t>
    </dgm:pt>
    <dgm:pt modelId="{1E180CBA-63FC-4673-B0D4-E72DBD9240EE}">
      <dgm:prSet phldrT="[Текст]" custT="1"/>
      <dgm:spPr>
        <a:gradFill flip="none" rotWithShape="1">
          <a:gsLst>
            <a:gs pos="0">
              <a:srgbClr val="357D96">
                <a:shade val="30000"/>
                <a:satMod val="115000"/>
              </a:srgbClr>
            </a:gs>
            <a:gs pos="50000">
              <a:srgbClr val="357D96">
                <a:shade val="67500"/>
                <a:satMod val="115000"/>
              </a:srgbClr>
            </a:gs>
            <a:gs pos="100000">
              <a:srgbClr val="357D96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 образования мэрии города Новосибирска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45211D-735C-4EF1-A8FE-EAF7E6270A0E}" type="parTrans" cxnId="{7B5F0334-1F9C-4669-99FA-B0281A6DA8B0}">
      <dgm:prSet/>
      <dgm:spPr/>
      <dgm:t>
        <a:bodyPr/>
        <a:lstStyle/>
        <a:p>
          <a:endParaRPr lang="ru-RU"/>
        </a:p>
      </dgm:t>
    </dgm:pt>
    <dgm:pt modelId="{29866798-9A04-4214-948A-B35E96401554}" type="sibTrans" cxnId="{7B5F0334-1F9C-4669-99FA-B0281A6DA8B0}">
      <dgm:prSet/>
      <dgm:spPr/>
      <dgm:t>
        <a:bodyPr/>
        <a:lstStyle/>
        <a:p>
          <a:endParaRPr lang="ru-RU"/>
        </a:p>
      </dgm:t>
    </dgm:pt>
    <dgm:pt modelId="{5BC0EA6E-3558-4187-B2C9-1C869AB89B96}">
      <dgm:prSet phldrT="[Текст]" custT="1"/>
      <dgm:spPr>
        <a:gradFill flip="none" rotWithShape="1">
          <a:gsLst>
            <a:gs pos="0">
              <a:srgbClr val="357D96">
                <a:shade val="30000"/>
                <a:satMod val="115000"/>
              </a:srgbClr>
            </a:gs>
            <a:gs pos="50000">
              <a:srgbClr val="357D96">
                <a:shade val="67500"/>
                <a:satMod val="115000"/>
              </a:srgbClr>
            </a:gs>
            <a:gs pos="100000">
              <a:srgbClr val="357D96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 anchor="ctr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МКУ ДПО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ГЦОиЗ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«Магистр»</a:t>
          </a:r>
        </a:p>
      </dgm:t>
    </dgm:pt>
    <dgm:pt modelId="{8499BC22-14BF-4C97-B4C3-7B443588BEB3}" type="parTrans" cxnId="{D15C87A0-9A95-4212-A6CF-5C0CE09FBBC6}">
      <dgm:prSet/>
      <dgm:spPr/>
      <dgm:t>
        <a:bodyPr/>
        <a:lstStyle/>
        <a:p>
          <a:endParaRPr lang="ru-RU"/>
        </a:p>
      </dgm:t>
    </dgm:pt>
    <dgm:pt modelId="{43E732A4-3E09-428C-B5F7-62042ABD9398}" type="sibTrans" cxnId="{D15C87A0-9A95-4212-A6CF-5C0CE09FBBC6}">
      <dgm:prSet/>
      <dgm:spPr/>
      <dgm:t>
        <a:bodyPr/>
        <a:lstStyle/>
        <a:p>
          <a:endParaRPr lang="ru-RU"/>
        </a:p>
      </dgm:t>
    </dgm:pt>
    <dgm:pt modelId="{F15B8932-6BD8-4267-A711-EDE8371761AE}" type="pres">
      <dgm:prSet presAssocID="{D048F96C-F1B2-42B5-9E59-164C36A4CFA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AF2AC8-E057-464F-8B28-398FE43E9AC9}" type="pres">
      <dgm:prSet presAssocID="{3C9F4323-3AD5-4E14-BBC3-AF871AAC7303}" presName="centerShape" presStyleLbl="node0" presStyleIdx="0" presStyleCnt="1" custScaleX="111811" custScaleY="111811"/>
      <dgm:spPr/>
      <dgm:t>
        <a:bodyPr/>
        <a:lstStyle/>
        <a:p>
          <a:endParaRPr lang="ru-RU"/>
        </a:p>
      </dgm:t>
    </dgm:pt>
    <dgm:pt modelId="{E6535184-C3EC-40BD-ABDC-F1E7607BBCF4}" type="pres">
      <dgm:prSet presAssocID="{6122C3B2-D8B7-4F5B-9D3B-FF197D20B830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F5B5A375-4120-43B1-A6A2-2752553B7A83}" type="pres">
      <dgm:prSet presAssocID="{D4A1C69D-F42F-41F9-8DAD-6530729E448C}" presName="node" presStyleLbl="node1" presStyleIdx="0" presStyleCnt="6" custScaleX="122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D465C-1406-4CC8-B4CF-EB8BEF4FDE58}" type="pres">
      <dgm:prSet presAssocID="{E2B259F1-0A3F-4F7A-B8EC-B02A0A2FF6B2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599E6CB0-DCB3-4CF7-94EE-A00DCB4364CF}" type="pres">
      <dgm:prSet presAssocID="{3709B697-7C7B-4E2E-B2E4-1F5EA54D567D}" presName="node" presStyleLbl="node1" presStyleIdx="1" presStyleCnt="6" custScaleX="122406" custRadScaleRad="93728" custRadScaleInc="-18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131D66-E44F-47C4-AFF4-EEA4F484382E}" type="pres">
      <dgm:prSet presAssocID="{9745211D-735C-4EF1-A8FE-EAF7E6270A0E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2EC614FB-E4D4-48EC-B87E-008467EF5619}" type="pres">
      <dgm:prSet presAssocID="{1E180CBA-63FC-4673-B0D4-E72DBD9240EE}" presName="node" presStyleLbl="node1" presStyleIdx="2" presStyleCnt="6" custScaleX="122406" custRadScaleRad="101212" custRadScaleInc="-6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B9D565-AFB0-4EBB-B2E9-024514915A7D}" type="pres">
      <dgm:prSet presAssocID="{8499BC22-14BF-4C97-B4C3-7B443588BEB3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918A9923-4491-439C-A777-3042F61898BC}" type="pres">
      <dgm:prSet presAssocID="{5BC0EA6E-3558-4187-B2C9-1C869AB89B96}" presName="node" presStyleLbl="node1" presStyleIdx="3" presStyleCnt="6" custScaleX="122406" custRadScaleRad="101212" custRadScaleInc="66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E82F3-8BD3-49AF-AA38-96123DF8C0C1}" type="pres">
      <dgm:prSet presAssocID="{BFD7CE73-57A0-4965-BF3C-94BEABE0C63C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DB07C1AD-47EF-46BF-9776-D7ED04A889CD}" type="pres">
      <dgm:prSet presAssocID="{7D2C52EC-D16F-4A17-B47C-E3E83885C93A}" presName="node" presStyleLbl="node1" presStyleIdx="4" presStyleCnt="6" custScaleX="122406" custRadScaleRad="93728" custRadScaleInc="18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7047C-AE07-4EAD-98A2-393D8A36E33A}" type="pres">
      <dgm:prSet presAssocID="{D15A43A3-345C-40AE-927F-F25239178404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C18512C0-137C-43D9-87E6-5DA0721CEFFD}" type="pres">
      <dgm:prSet presAssocID="{659BB8BA-92E7-4F82-9E51-22D7DF8A46A8}" presName="node" presStyleLbl="node1" presStyleIdx="5" presStyleCnt="6" custScaleX="122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78D0FB-B763-4E7E-AFE1-D0643D9C638D}" type="presOf" srcId="{659BB8BA-92E7-4F82-9E51-22D7DF8A46A8}" destId="{C18512C0-137C-43D9-87E6-5DA0721CEFFD}" srcOrd="0" destOrd="0" presId="urn:microsoft.com/office/officeart/2005/8/layout/radial4"/>
    <dgm:cxn modelId="{3F04CC4F-87CC-41E2-831C-D9B18A4EC301}" srcId="{3C9F4323-3AD5-4E14-BBC3-AF871AAC7303}" destId="{7D2C52EC-D16F-4A17-B47C-E3E83885C93A}" srcOrd="4" destOrd="0" parTransId="{BFD7CE73-57A0-4965-BF3C-94BEABE0C63C}" sibTransId="{10F20554-F467-4F79-94FC-3980F0473797}"/>
    <dgm:cxn modelId="{7B5F0334-1F9C-4669-99FA-B0281A6DA8B0}" srcId="{3C9F4323-3AD5-4E14-BBC3-AF871AAC7303}" destId="{1E180CBA-63FC-4673-B0D4-E72DBD9240EE}" srcOrd="2" destOrd="0" parTransId="{9745211D-735C-4EF1-A8FE-EAF7E6270A0E}" sibTransId="{29866798-9A04-4214-948A-B35E96401554}"/>
    <dgm:cxn modelId="{B17A0EB8-4C09-4A52-B133-A9BE25517B34}" type="presOf" srcId="{1E180CBA-63FC-4673-B0D4-E72DBD9240EE}" destId="{2EC614FB-E4D4-48EC-B87E-008467EF5619}" srcOrd="0" destOrd="0" presId="urn:microsoft.com/office/officeart/2005/8/layout/radial4"/>
    <dgm:cxn modelId="{E48F4089-2273-404C-ADE7-C4EEE5789A00}" type="presOf" srcId="{6122C3B2-D8B7-4F5B-9D3B-FF197D20B830}" destId="{E6535184-C3EC-40BD-ABDC-F1E7607BBCF4}" srcOrd="0" destOrd="0" presId="urn:microsoft.com/office/officeart/2005/8/layout/radial4"/>
    <dgm:cxn modelId="{E6F59684-343C-4001-84F2-3EE75B83C61A}" srcId="{D048F96C-F1B2-42B5-9E59-164C36A4CFA0}" destId="{3C9F4323-3AD5-4E14-BBC3-AF871AAC7303}" srcOrd="0" destOrd="0" parTransId="{9C93A0C8-041C-44BD-B051-40DACAA0F8DB}" sibTransId="{92F28234-0429-4533-803B-BCF4CC63E686}"/>
    <dgm:cxn modelId="{D15C87A0-9A95-4212-A6CF-5C0CE09FBBC6}" srcId="{3C9F4323-3AD5-4E14-BBC3-AF871AAC7303}" destId="{5BC0EA6E-3558-4187-B2C9-1C869AB89B96}" srcOrd="3" destOrd="0" parTransId="{8499BC22-14BF-4C97-B4C3-7B443588BEB3}" sibTransId="{43E732A4-3E09-428C-B5F7-62042ABD9398}"/>
    <dgm:cxn modelId="{B84C5FCF-3F69-4641-B451-436D32F948BE}" srcId="{3C9F4323-3AD5-4E14-BBC3-AF871AAC7303}" destId="{D4A1C69D-F42F-41F9-8DAD-6530729E448C}" srcOrd="0" destOrd="0" parTransId="{6122C3B2-D8B7-4F5B-9D3B-FF197D20B830}" sibTransId="{66680972-B62F-4303-8B65-FABFE0B3EBE3}"/>
    <dgm:cxn modelId="{3FA5BE1C-53D5-4B21-AEBB-402A45B49952}" type="presOf" srcId="{D15A43A3-345C-40AE-927F-F25239178404}" destId="{BC87047C-AE07-4EAD-98A2-393D8A36E33A}" srcOrd="0" destOrd="0" presId="urn:microsoft.com/office/officeart/2005/8/layout/radial4"/>
    <dgm:cxn modelId="{3D51980F-1E4B-4261-915B-B4B94B702108}" type="presOf" srcId="{E2B259F1-0A3F-4F7A-B8EC-B02A0A2FF6B2}" destId="{931D465C-1406-4CC8-B4CF-EB8BEF4FDE58}" srcOrd="0" destOrd="0" presId="urn:microsoft.com/office/officeart/2005/8/layout/radial4"/>
    <dgm:cxn modelId="{7704F877-7F35-4D73-B0D4-60FC50B5A17C}" type="presOf" srcId="{D4A1C69D-F42F-41F9-8DAD-6530729E448C}" destId="{F5B5A375-4120-43B1-A6A2-2752553B7A83}" srcOrd="0" destOrd="0" presId="urn:microsoft.com/office/officeart/2005/8/layout/radial4"/>
    <dgm:cxn modelId="{70E30641-DE0E-4F07-BBC0-F8898519F283}" type="presOf" srcId="{9745211D-735C-4EF1-A8FE-EAF7E6270A0E}" destId="{12131D66-E44F-47C4-AFF4-EEA4F484382E}" srcOrd="0" destOrd="0" presId="urn:microsoft.com/office/officeart/2005/8/layout/radial4"/>
    <dgm:cxn modelId="{B7F91006-017B-4059-8D4A-7B24794E41A6}" srcId="{3C9F4323-3AD5-4E14-BBC3-AF871AAC7303}" destId="{659BB8BA-92E7-4F82-9E51-22D7DF8A46A8}" srcOrd="5" destOrd="0" parTransId="{D15A43A3-345C-40AE-927F-F25239178404}" sibTransId="{8A7D4E32-6754-4F6E-88A9-B119E97E271C}"/>
    <dgm:cxn modelId="{EA4BCF1F-A673-474C-97CD-A6E1B2A19FA6}" type="presOf" srcId="{3709B697-7C7B-4E2E-B2E4-1F5EA54D567D}" destId="{599E6CB0-DCB3-4CF7-94EE-A00DCB4364CF}" srcOrd="0" destOrd="0" presId="urn:microsoft.com/office/officeart/2005/8/layout/radial4"/>
    <dgm:cxn modelId="{686015AF-E679-434C-8ED0-5D6B23B96D24}" type="presOf" srcId="{3C9F4323-3AD5-4E14-BBC3-AF871AAC7303}" destId="{03AF2AC8-E057-464F-8B28-398FE43E9AC9}" srcOrd="0" destOrd="0" presId="urn:microsoft.com/office/officeart/2005/8/layout/radial4"/>
    <dgm:cxn modelId="{67BB58C5-762D-4DB0-9F89-E81E0722FA65}" type="presOf" srcId="{7D2C52EC-D16F-4A17-B47C-E3E83885C93A}" destId="{DB07C1AD-47EF-46BF-9776-D7ED04A889CD}" srcOrd="0" destOrd="0" presId="urn:microsoft.com/office/officeart/2005/8/layout/radial4"/>
    <dgm:cxn modelId="{4CFBA25C-3DC0-41D3-ADD1-1A4E58D83460}" type="presOf" srcId="{BFD7CE73-57A0-4965-BF3C-94BEABE0C63C}" destId="{892E82F3-8BD3-49AF-AA38-96123DF8C0C1}" srcOrd="0" destOrd="0" presId="urn:microsoft.com/office/officeart/2005/8/layout/radial4"/>
    <dgm:cxn modelId="{63023165-0905-4F91-8448-83A6CCECA2CF}" type="presOf" srcId="{8499BC22-14BF-4C97-B4C3-7B443588BEB3}" destId="{7CB9D565-AFB0-4EBB-B2E9-024514915A7D}" srcOrd="0" destOrd="0" presId="urn:microsoft.com/office/officeart/2005/8/layout/radial4"/>
    <dgm:cxn modelId="{B03F4CBA-B11D-496E-A547-E77782055356}" type="presOf" srcId="{D048F96C-F1B2-42B5-9E59-164C36A4CFA0}" destId="{F15B8932-6BD8-4267-A711-EDE8371761AE}" srcOrd="0" destOrd="0" presId="urn:microsoft.com/office/officeart/2005/8/layout/radial4"/>
    <dgm:cxn modelId="{21755200-EB72-4295-9C06-5CDA26D4DD79}" srcId="{3C9F4323-3AD5-4E14-BBC3-AF871AAC7303}" destId="{3709B697-7C7B-4E2E-B2E4-1F5EA54D567D}" srcOrd="1" destOrd="0" parTransId="{E2B259F1-0A3F-4F7A-B8EC-B02A0A2FF6B2}" sibTransId="{F7D98172-8D7C-47D7-BADB-0FCB30967D11}"/>
    <dgm:cxn modelId="{8CAFBC6A-BD4A-4EA0-AAA8-D644CC3B9572}" type="presOf" srcId="{5BC0EA6E-3558-4187-B2C9-1C869AB89B96}" destId="{918A9923-4491-439C-A777-3042F61898BC}" srcOrd="0" destOrd="0" presId="urn:microsoft.com/office/officeart/2005/8/layout/radial4"/>
    <dgm:cxn modelId="{DA2C4595-44D1-4693-8123-3B5537E9E2FA}" type="presParOf" srcId="{F15B8932-6BD8-4267-A711-EDE8371761AE}" destId="{03AF2AC8-E057-464F-8B28-398FE43E9AC9}" srcOrd="0" destOrd="0" presId="urn:microsoft.com/office/officeart/2005/8/layout/radial4"/>
    <dgm:cxn modelId="{02C4B047-DA2E-4A36-A11F-3CD65C664BAE}" type="presParOf" srcId="{F15B8932-6BD8-4267-A711-EDE8371761AE}" destId="{E6535184-C3EC-40BD-ABDC-F1E7607BBCF4}" srcOrd="1" destOrd="0" presId="urn:microsoft.com/office/officeart/2005/8/layout/radial4"/>
    <dgm:cxn modelId="{8C322855-1A81-45D2-B59B-0012789F5108}" type="presParOf" srcId="{F15B8932-6BD8-4267-A711-EDE8371761AE}" destId="{F5B5A375-4120-43B1-A6A2-2752553B7A83}" srcOrd="2" destOrd="0" presId="urn:microsoft.com/office/officeart/2005/8/layout/radial4"/>
    <dgm:cxn modelId="{A080B35B-D98E-4675-9FC8-A8722644FAD1}" type="presParOf" srcId="{F15B8932-6BD8-4267-A711-EDE8371761AE}" destId="{931D465C-1406-4CC8-B4CF-EB8BEF4FDE58}" srcOrd="3" destOrd="0" presId="urn:microsoft.com/office/officeart/2005/8/layout/radial4"/>
    <dgm:cxn modelId="{653D0445-6852-4D5E-8F64-C665237B99A8}" type="presParOf" srcId="{F15B8932-6BD8-4267-A711-EDE8371761AE}" destId="{599E6CB0-DCB3-4CF7-94EE-A00DCB4364CF}" srcOrd="4" destOrd="0" presId="urn:microsoft.com/office/officeart/2005/8/layout/radial4"/>
    <dgm:cxn modelId="{F7471D19-A212-42F0-B7BE-26D6F7EC63AF}" type="presParOf" srcId="{F15B8932-6BD8-4267-A711-EDE8371761AE}" destId="{12131D66-E44F-47C4-AFF4-EEA4F484382E}" srcOrd="5" destOrd="0" presId="urn:microsoft.com/office/officeart/2005/8/layout/radial4"/>
    <dgm:cxn modelId="{D696EFA1-624A-4049-B266-EC7FF86C31A6}" type="presParOf" srcId="{F15B8932-6BD8-4267-A711-EDE8371761AE}" destId="{2EC614FB-E4D4-48EC-B87E-008467EF5619}" srcOrd="6" destOrd="0" presId="urn:microsoft.com/office/officeart/2005/8/layout/radial4"/>
    <dgm:cxn modelId="{84B90C75-8F3D-48F1-8E09-963C0CE76676}" type="presParOf" srcId="{F15B8932-6BD8-4267-A711-EDE8371761AE}" destId="{7CB9D565-AFB0-4EBB-B2E9-024514915A7D}" srcOrd="7" destOrd="0" presId="urn:microsoft.com/office/officeart/2005/8/layout/radial4"/>
    <dgm:cxn modelId="{7A598499-0E5C-4F95-89E2-519F287AF9D3}" type="presParOf" srcId="{F15B8932-6BD8-4267-A711-EDE8371761AE}" destId="{918A9923-4491-439C-A777-3042F61898BC}" srcOrd="8" destOrd="0" presId="urn:microsoft.com/office/officeart/2005/8/layout/radial4"/>
    <dgm:cxn modelId="{4D122576-0229-4A7A-B58A-29E3358D2CB0}" type="presParOf" srcId="{F15B8932-6BD8-4267-A711-EDE8371761AE}" destId="{892E82F3-8BD3-49AF-AA38-96123DF8C0C1}" srcOrd="9" destOrd="0" presId="urn:microsoft.com/office/officeart/2005/8/layout/radial4"/>
    <dgm:cxn modelId="{9785FEE1-D167-43B9-98D0-C64B75282323}" type="presParOf" srcId="{F15B8932-6BD8-4267-A711-EDE8371761AE}" destId="{DB07C1AD-47EF-46BF-9776-D7ED04A889CD}" srcOrd="10" destOrd="0" presId="urn:microsoft.com/office/officeart/2005/8/layout/radial4"/>
    <dgm:cxn modelId="{2D69C527-A0CF-4DBF-9D3A-6C5228CF3F2F}" type="presParOf" srcId="{F15B8932-6BD8-4267-A711-EDE8371761AE}" destId="{BC87047C-AE07-4EAD-98A2-393D8A36E33A}" srcOrd="11" destOrd="0" presId="urn:microsoft.com/office/officeart/2005/8/layout/radial4"/>
    <dgm:cxn modelId="{1B612353-A34C-4382-8ADA-FAC7576A1101}" type="presParOf" srcId="{F15B8932-6BD8-4267-A711-EDE8371761AE}" destId="{C18512C0-137C-43D9-87E6-5DA0721CEFFD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D1707D-5EDE-49AE-A3FF-7AA3CCC66BE4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9750EA-1339-4F09-A8F9-AE6DE1A88976}">
      <dgm:prSet phldrT="[Текст]"/>
      <dgm:spPr>
        <a:gradFill flip="none" rotWithShape="0">
          <a:gsLst>
            <a:gs pos="0">
              <a:srgbClr val="357D96">
                <a:shade val="30000"/>
                <a:satMod val="115000"/>
              </a:srgbClr>
            </a:gs>
            <a:gs pos="50000">
              <a:srgbClr val="357D96">
                <a:shade val="67500"/>
                <a:satMod val="115000"/>
              </a:srgbClr>
            </a:gs>
            <a:gs pos="100000">
              <a:srgbClr val="357D96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Times New Roman" pitchFamily="18" charset="0"/>
              <a:cs typeface="Times New Roman" pitchFamily="18" charset="0"/>
            </a:rPr>
            <a:t>Муниципальная программа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Times New Roman" pitchFamily="18" charset="0"/>
              <a:cs typeface="Times New Roman" pitchFamily="18" charset="0"/>
            </a:rPr>
            <a:t>«Развитие жизнеспособности обучающихся в общеобразовательных организациях города Новосибирска»</a:t>
          </a:r>
        </a:p>
      </dgm:t>
    </dgm:pt>
    <dgm:pt modelId="{2FE504C0-7EA0-4B0E-AAF9-6820FE784E4B}" type="parTrans" cxnId="{1351EAD8-6C7C-4039-9E0B-02F239381B4A}">
      <dgm:prSet/>
      <dgm:spPr/>
      <dgm:t>
        <a:bodyPr/>
        <a:lstStyle/>
        <a:p>
          <a:endParaRPr lang="ru-RU"/>
        </a:p>
      </dgm:t>
    </dgm:pt>
    <dgm:pt modelId="{8D062C61-106C-4D9D-BB56-5437A3959383}" type="sibTrans" cxnId="{1351EAD8-6C7C-4039-9E0B-02F239381B4A}">
      <dgm:prSet/>
      <dgm:spPr/>
      <dgm:t>
        <a:bodyPr/>
        <a:lstStyle/>
        <a:p>
          <a:endParaRPr lang="ru-RU"/>
        </a:p>
      </dgm:t>
    </dgm:pt>
    <dgm:pt modelId="{6C5AD3AE-C354-4559-889B-1674ED9AE13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ea typeface="Calibri" panose="020F0502020204030204" pitchFamily="34" charset="0"/>
            </a:rPr>
            <a:t>Активное, здоровое преодоление кризисных ситуаций, повышающее стрессоустойчивость человека, основанное на вовлеченности в ситуацию, стремлении к ее подчинению, умении решать проблемы, перед которыми ставит жизнь, актуализирующее поисковое поведение и </a:t>
          </a:r>
          <a:r>
            <a:rPr lang="ru-RU" dirty="0" err="1">
              <a:latin typeface="Times New Roman" panose="02020603050405020304" pitchFamily="18" charset="0"/>
              <a:ea typeface="Calibri" panose="020F0502020204030204" pitchFamily="34" charset="0"/>
            </a:rPr>
            <a:t>самореализационный</a:t>
          </a:r>
          <a:r>
            <a:rPr lang="ru-RU" dirty="0">
              <a:latin typeface="Times New Roman" panose="02020603050405020304" pitchFamily="18" charset="0"/>
              <a:ea typeface="Calibri" panose="020F0502020204030204" pitchFamily="34" charset="0"/>
            </a:rPr>
            <a:t> потенциал личности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1A9E4B7-9452-4F84-981F-C72C8E97801F}" type="parTrans" cxnId="{D6FEBF01-D383-42FC-99B0-09788B0973DD}">
      <dgm:prSet/>
      <dgm:spPr/>
      <dgm:t>
        <a:bodyPr/>
        <a:lstStyle/>
        <a:p>
          <a:endParaRPr lang="ru-RU"/>
        </a:p>
      </dgm:t>
    </dgm:pt>
    <dgm:pt modelId="{D49EB033-E39A-473D-B183-B7AF44B7AAAD}" type="sibTrans" cxnId="{D6FEBF01-D383-42FC-99B0-09788B0973DD}">
      <dgm:prSet/>
      <dgm:spPr/>
      <dgm:t>
        <a:bodyPr/>
        <a:lstStyle/>
        <a:p>
          <a:endParaRPr lang="ru-RU"/>
        </a:p>
      </dgm:t>
    </dgm:pt>
    <dgm:pt modelId="{E00EB472-E988-4B8D-8A55-E9C6AF51F5F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300" dirty="0">
              <a:latin typeface="Times New Roman" pitchFamily="18" charset="0"/>
              <a:cs typeface="Times New Roman" pitchFamily="18" charset="0"/>
            </a:rPr>
            <a:t>Классное руководство, </a:t>
          </a:r>
          <a:r>
            <a:rPr lang="ru-RU" sz="2300" dirty="0">
              <a:latin typeface="Times New Roman" pitchFamily="18" charset="0"/>
              <a:cs typeface="Times New Roman" pitchFamily="18" charset="0"/>
              <a:sym typeface="Symbol"/>
            </a:rPr>
            <a:t> внеурочная деятельность, работа с родителями, школьное самоуправление, ключевые общешкольные дела, экскурсии, экспедиции, походы и т. д.</a:t>
          </a:r>
          <a:endParaRPr lang="ru-RU" sz="2300" dirty="0">
            <a:latin typeface="Times New Roman" pitchFamily="18" charset="0"/>
            <a:cs typeface="Times New Roman" pitchFamily="18" charset="0"/>
          </a:endParaRPr>
        </a:p>
      </dgm:t>
    </dgm:pt>
    <dgm:pt modelId="{EE194E25-F4C6-4447-A091-C24716AE8AF9}" type="parTrans" cxnId="{51DCE4D5-106B-4223-AEEF-DA62D51994A9}">
      <dgm:prSet/>
      <dgm:spPr/>
      <dgm:t>
        <a:bodyPr/>
        <a:lstStyle/>
        <a:p>
          <a:endParaRPr lang="ru-RU"/>
        </a:p>
      </dgm:t>
    </dgm:pt>
    <dgm:pt modelId="{4CC61A13-C6F5-4EC7-AF0F-A55DA50A626F}" type="sibTrans" cxnId="{51DCE4D5-106B-4223-AEEF-DA62D51994A9}">
      <dgm:prSet/>
      <dgm:spPr/>
      <dgm:t>
        <a:bodyPr/>
        <a:lstStyle/>
        <a:p>
          <a:endParaRPr lang="ru-RU"/>
        </a:p>
      </dgm:t>
    </dgm:pt>
    <dgm:pt modelId="{FE5E601B-A079-4AAB-836B-79F8C133DCFF}" type="pres">
      <dgm:prSet presAssocID="{D8D1707D-5EDE-49AE-A3FF-7AA3CCC66B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3FC970-4026-4209-80A5-6D7D241D6FFF}" type="pres">
      <dgm:prSet presAssocID="{C59750EA-1339-4F09-A8F9-AE6DE1A88976}" presName="vertFlow" presStyleCnt="0"/>
      <dgm:spPr/>
    </dgm:pt>
    <dgm:pt modelId="{FE051B41-B83C-4443-B538-D60A1A63A5AC}" type="pres">
      <dgm:prSet presAssocID="{C59750EA-1339-4F09-A8F9-AE6DE1A88976}" presName="header" presStyleLbl="node1" presStyleIdx="0" presStyleCnt="1" custScaleX="165340"/>
      <dgm:spPr/>
      <dgm:t>
        <a:bodyPr/>
        <a:lstStyle/>
        <a:p>
          <a:endParaRPr lang="ru-RU"/>
        </a:p>
      </dgm:t>
    </dgm:pt>
    <dgm:pt modelId="{DDC46EA7-3474-4520-95B5-3F5D3697B894}" type="pres">
      <dgm:prSet presAssocID="{21A9E4B7-9452-4F84-981F-C72C8E97801F}" presName="parTrans" presStyleLbl="sibTrans2D1" presStyleIdx="0" presStyleCnt="2"/>
      <dgm:spPr/>
      <dgm:t>
        <a:bodyPr/>
        <a:lstStyle/>
        <a:p>
          <a:endParaRPr lang="ru-RU"/>
        </a:p>
      </dgm:t>
    </dgm:pt>
    <dgm:pt modelId="{0ADC9B67-AA5F-4FC7-A490-8C8ABC6EB4A0}" type="pres">
      <dgm:prSet presAssocID="{6C5AD3AE-C354-4559-889B-1674ED9AE136}" presName="child" presStyleLbl="alignAccFollowNode1" presStyleIdx="0" presStyleCnt="2" custScaleX="1653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1E27C-276D-48B4-AD79-47A042174026}" type="pres">
      <dgm:prSet presAssocID="{D49EB033-E39A-473D-B183-B7AF44B7AAA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19AF59B-C07F-4C3C-86B6-007C1547A957}" type="pres">
      <dgm:prSet presAssocID="{E00EB472-E988-4B8D-8A55-E9C6AF51F5F8}" presName="child" presStyleLbl="alignAccFollowNode1" presStyleIdx="1" presStyleCnt="2" custScaleX="1653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51EAD8-6C7C-4039-9E0B-02F239381B4A}" srcId="{D8D1707D-5EDE-49AE-A3FF-7AA3CCC66BE4}" destId="{C59750EA-1339-4F09-A8F9-AE6DE1A88976}" srcOrd="0" destOrd="0" parTransId="{2FE504C0-7EA0-4B0E-AAF9-6820FE784E4B}" sibTransId="{8D062C61-106C-4D9D-BB56-5437A3959383}"/>
    <dgm:cxn modelId="{39A989E2-3EED-47A7-9E86-9A2ED7F68F24}" type="presOf" srcId="{D49EB033-E39A-473D-B183-B7AF44B7AAAD}" destId="{DA21E27C-276D-48B4-AD79-47A042174026}" srcOrd="0" destOrd="0" presId="urn:microsoft.com/office/officeart/2005/8/layout/lProcess1"/>
    <dgm:cxn modelId="{F4BB6EA6-B245-45F0-97D3-DBAD2BB8E776}" type="presOf" srcId="{6C5AD3AE-C354-4559-889B-1674ED9AE136}" destId="{0ADC9B67-AA5F-4FC7-A490-8C8ABC6EB4A0}" srcOrd="0" destOrd="0" presId="urn:microsoft.com/office/officeart/2005/8/layout/lProcess1"/>
    <dgm:cxn modelId="{AA810CEB-BBDC-4495-9407-7F655EA3FEDA}" type="presOf" srcId="{E00EB472-E988-4B8D-8A55-E9C6AF51F5F8}" destId="{219AF59B-C07F-4C3C-86B6-007C1547A957}" srcOrd="0" destOrd="0" presId="urn:microsoft.com/office/officeart/2005/8/layout/lProcess1"/>
    <dgm:cxn modelId="{51DCE4D5-106B-4223-AEEF-DA62D51994A9}" srcId="{C59750EA-1339-4F09-A8F9-AE6DE1A88976}" destId="{E00EB472-E988-4B8D-8A55-E9C6AF51F5F8}" srcOrd="1" destOrd="0" parTransId="{EE194E25-F4C6-4447-A091-C24716AE8AF9}" sibTransId="{4CC61A13-C6F5-4EC7-AF0F-A55DA50A626F}"/>
    <dgm:cxn modelId="{4A685942-D49D-4FC6-B8C9-6BB4A21C4BDA}" type="presOf" srcId="{C59750EA-1339-4F09-A8F9-AE6DE1A88976}" destId="{FE051B41-B83C-4443-B538-D60A1A63A5AC}" srcOrd="0" destOrd="0" presId="urn:microsoft.com/office/officeart/2005/8/layout/lProcess1"/>
    <dgm:cxn modelId="{D6FEBF01-D383-42FC-99B0-09788B0973DD}" srcId="{C59750EA-1339-4F09-A8F9-AE6DE1A88976}" destId="{6C5AD3AE-C354-4559-889B-1674ED9AE136}" srcOrd="0" destOrd="0" parTransId="{21A9E4B7-9452-4F84-981F-C72C8E97801F}" sibTransId="{D49EB033-E39A-473D-B183-B7AF44B7AAAD}"/>
    <dgm:cxn modelId="{3AD79230-4CC8-45D9-9E18-E8D81DBA872A}" type="presOf" srcId="{21A9E4B7-9452-4F84-981F-C72C8E97801F}" destId="{DDC46EA7-3474-4520-95B5-3F5D3697B894}" srcOrd="0" destOrd="0" presId="urn:microsoft.com/office/officeart/2005/8/layout/lProcess1"/>
    <dgm:cxn modelId="{D1377A64-694D-47F1-972A-D651BC51C5FD}" type="presOf" srcId="{D8D1707D-5EDE-49AE-A3FF-7AA3CCC66BE4}" destId="{FE5E601B-A079-4AAB-836B-79F8C133DCFF}" srcOrd="0" destOrd="0" presId="urn:microsoft.com/office/officeart/2005/8/layout/lProcess1"/>
    <dgm:cxn modelId="{9CFF7659-AB8B-4F7B-8869-875BBCCBA580}" type="presParOf" srcId="{FE5E601B-A079-4AAB-836B-79F8C133DCFF}" destId="{663FC970-4026-4209-80A5-6D7D241D6FFF}" srcOrd="0" destOrd="0" presId="urn:microsoft.com/office/officeart/2005/8/layout/lProcess1"/>
    <dgm:cxn modelId="{4A7B4ACE-863F-46ED-916A-4D9958C5C356}" type="presParOf" srcId="{663FC970-4026-4209-80A5-6D7D241D6FFF}" destId="{FE051B41-B83C-4443-B538-D60A1A63A5AC}" srcOrd="0" destOrd="0" presId="urn:microsoft.com/office/officeart/2005/8/layout/lProcess1"/>
    <dgm:cxn modelId="{E7E1A4C0-CEE7-4A05-BD80-26D3ABF1E3D3}" type="presParOf" srcId="{663FC970-4026-4209-80A5-6D7D241D6FFF}" destId="{DDC46EA7-3474-4520-95B5-3F5D3697B894}" srcOrd="1" destOrd="0" presId="urn:microsoft.com/office/officeart/2005/8/layout/lProcess1"/>
    <dgm:cxn modelId="{8F8C54F7-3B82-4CC3-B490-E7EF5AD49D86}" type="presParOf" srcId="{663FC970-4026-4209-80A5-6D7D241D6FFF}" destId="{0ADC9B67-AA5F-4FC7-A490-8C8ABC6EB4A0}" srcOrd="2" destOrd="0" presId="urn:microsoft.com/office/officeart/2005/8/layout/lProcess1"/>
    <dgm:cxn modelId="{04B03C4C-F956-4495-9718-CDADD4373D3B}" type="presParOf" srcId="{663FC970-4026-4209-80A5-6D7D241D6FFF}" destId="{DA21E27C-276D-48B4-AD79-47A042174026}" srcOrd="3" destOrd="0" presId="urn:microsoft.com/office/officeart/2005/8/layout/lProcess1"/>
    <dgm:cxn modelId="{61811C89-34FD-4126-B79E-D22CBA437D86}" type="presParOf" srcId="{663FC970-4026-4209-80A5-6D7D241D6FFF}" destId="{219AF59B-C07F-4C3C-86B6-007C1547A95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D722F4-7D11-4214-9DB5-D18E3B747FFA}" type="doc">
      <dgm:prSet loTypeId="urn:microsoft.com/office/officeart/2008/layout/VerticalCircle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8F7052F-419C-4DE7-AC0B-11ADD0CE0E02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Подготовить лагерь к летнему оздоровительному сезону</a:t>
          </a:r>
          <a:endParaRPr lang="ru-RU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3171D5-A468-4F88-9625-99D5A3EFCB7D}" type="parTrans" cxnId="{E6471AEC-835E-43FF-8A86-98E40F0F9CB3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E23117-CC4B-4C0D-90A3-717DD47E242E}" type="sibTrans" cxnId="{E6471AEC-835E-43FF-8A86-98E40F0F9CB3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5D393C-3487-4F4D-AE58-CEBB1BFFD2E7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Заключить договоры на </a:t>
          </a:r>
          <a:r>
            <a:rPr lang="ru-RU" b="1" dirty="0" err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акарицидную</a:t>
          </a:r>
          <a:r>
            <a: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обработку</a:t>
          </a:r>
          <a:endParaRPr lang="ru-RU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54FF5-19B1-4846-ABEF-9A5409D2A324}" type="parTrans" cxnId="{76ABD88A-5C6F-4F6D-9921-953C566164C9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6C389A-7D16-4795-9B9C-92E03B7F54BF}" type="sibTrans" cxnId="{76ABD88A-5C6F-4F6D-9921-953C566164C9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3809D7-A845-4017-AF35-8E464A3F045F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</a:t>
          </a:r>
          <a:r>
            <a: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одготовить персонал к работе в летний период (прививки </a:t>
          </a:r>
          <a:r>
            <a: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COVID</a:t>
          </a:r>
          <a:r>
            <a: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, корь)</a:t>
          </a:r>
          <a:endParaRPr lang="ru-RU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73B65-BD37-418E-8692-2D2E14EEA5B9}" type="parTrans" cxnId="{5D342CB4-F425-41F4-B977-E80C8086DEA5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B2A802-B493-450C-92CE-4861E7EEC65C}" type="sibTrans" cxnId="{5D342CB4-F425-41F4-B977-E80C8086DEA5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26B730-4B86-4B16-BBE8-F27715AA1016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Внести изменения в Реестр организаций отдыха детей и их оздоровления </a:t>
          </a:r>
          <a:endParaRPr lang="ru-RU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DE05B4-EE63-4287-97C6-28C1CAF5FDC8}" type="parTrans" cxnId="{1DB58D00-9640-4C9C-A069-B5A44D2D11B4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3EF540-9579-4013-929A-38BD84B5F0E5}" type="sibTrans" cxnId="{1DB58D00-9640-4C9C-A069-B5A44D2D11B4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4A644C-3C90-41EF-A6F2-F8EA7F248647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Зачислить детей в ИС «Навигатор ДОД НСО»</a:t>
          </a:r>
          <a:endParaRPr lang="ru-RU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0FE561-4D8D-4916-8B0F-2EDB85EDE9E3}" type="parTrans" cxnId="{26600C68-CD8A-4E0A-B61A-4C6E163F2E5D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E8BE0E-97CE-4CC2-9FA0-B1C141543632}" type="sibTrans" cxnId="{26600C68-CD8A-4E0A-B61A-4C6E163F2E5D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06D1EA-04FC-427F-A60E-DC2FEE534CA0}" type="pres">
      <dgm:prSet presAssocID="{C1D722F4-7D11-4214-9DB5-D18E3B747FFA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80F134B9-1798-46E7-B233-DAF66BC90002}" type="pres">
      <dgm:prSet presAssocID="{28F7052F-419C-4DE7-AC0B-11ADD0CE0E02}" presName="noChildren" presStyleCnt="0"/>
      <dgm:spPr/>
    </dgm:pt>
    <dgm:pt modelId="{8EE5570A-99B4-4CBA-BC8A-D2B98B61989B}" type="pres">
      <dgm:prSet presAssocID="{28F7052F-419C-4DE7-AC0B-11ADD0CE0E02}" presName="gap" presStyleCnt="0"/>
      <dgm:spPr/>
    </dgm:pt>
    <dgm:pt modelId="{C672AC34-3344-4105-8151-260206F631C1}" type="pres">
      <dgm:prSet presAssocID="{28F7052F-419C-4DE7-AC0B-11ADD0CE0E02}" presName="medCircle2" presStyleLbl="vennNode1" presStyleIdx="0" presStyleCnt="5"/>
      <dgm:spPr/>
    </dgm:pt>
    <dgm:pt modelId="{D15D40FC-D175-423F-98C8-26804820F429}" type="pres">
      <dgm:prSet presAssocID="{28F7052F-419C-4DE7-AC0B-11ADD0CE0E02}" presName="txLvlOnly1" presStyleLbl="revTx" presStyleIdx="0" presStyleCnt="5"/>
      <dgm:spPr/>
      <dgm:t>
        <a:bodyPr/>
        <a:lstStyle/>
        <a:p>
          <a:endParaRPr lang="ru-RU"/>
        </a:p>
      </dgm:t>
    </dgm:pt>
    <dgm:pt modelId="{0E889AC0-523C-401C-B1AE-DEAD0F8EFFDB}" type="pres">
      <dgm:prSet presAssocID="{6F5D393C-3487-4F4D-AE58-CEBB1BFFD2E7}" presName="noChildren" presStyleCnt="0"/>
      <dgm:spPr/>
    </dgm:pt>
    <dgm:pt modelId="{00A4E697-2BF8-4422-95ED-9146A8BA41A8}" type="pres">
      <dgm:prSet presAssocID="{6F5D393C-3487-4F4D-AE58-CEBB1BFFD2E7}" presName="gap" presStyleCnt="0"/>
      <dgm:spPr/>
    </dgm:pt>
    <dgm:pt modelId="{249E6B60-B0A5-4417-9390-EFE63C46D622}" type="pres">
      <dgm:prSet presAssocID="{6F5D393C-3487-4F4D-AE58-CEBB1BFFD2E7}" presName="medCircle2" presStyleLbl="vennNode1" presStyleIdx="1" presStyleCnt="5"/>
      <dgm:spPr/>
    </dgm:pt>
    <dgm:pt modelId="{6026C3D6-0703-4D77-A469-3F40F5D79887}" type="pres">
      <dgm:prSet presAssocID="{6F5D393C-3487-4F4D-AE58-CEBB1BFFD2E7}" presName="txLvlOnly1" presStyleLbl="revTx" presStyleIdx="1" presStyleCnt="5"/>
      <dgm:spPr/>
      <dgm:t>
        <a:bodyPr/>
        <a:lstStyle/>
        <a:p>
          <a:endParaRPr lang="ru-RU"/>
        </a:p>
      </dgm:t>
    </dgm:pt>
    <dgm:pt modelId="{02655226-3569-4997-9F92-035730BCF451}" type="pres">
      <dgm:prSet presAssocID="{363809D7-A845-4017-AF35-8E464A3F045F}" presName="noChildren" presStyleCnt="0"/>
      <dgm:spPr/>
    </dgm:pt>
    <dgm:pt modelId="{DE27C5C4-262C-4B2A-8E1E-23ABD4B1BC1C}" type="pres">
      <dgm:prSet presAssocID="{363809D7-A845-4017-AF35-8E464A3F045F}" presName="gap" presStyleCnt="0"/>
      <dgm:spPr/>
    </dgm:pt>
    <dgm:pt modelId="{20506173-A1FB-41AE-83D3-0299008ABCD9}" type="pres">
      <dgm:prSet presAssocID="{363809D7-A845-4017-AF35-8E464A3F045F}" presName="medCircle2" presStyleLbl="vennNode1" presStyleIdx="2" presStyleCnt="5"/>
      <dgm:spPr/>
    </dgm:pt>
    <dgm:pt modelId="{05738E8F-AD5E-4D17-B1D9-E563DDF15B93}" type="pres">
      <dgm:prSet presAssocID="{363809D7-A845-4017-AF35-8E464A3F045F}" presName="txLvlOnly1" presStyleLbl="revTx" presStyleIdx="2" presStyleCnt="5"/>
      <dgm:spPr/>
      <dgm:t>
        <a:bodyPr/>
        <a:lstStyle/>
        <a:p>
          <a:endParaRPr lang="ru-RU"/>
        </a:p>
      </dgm:t>
    </dgm:pt>
    <dgm:pt modelId="{C92EC761-0923-4258-82CB-20478DAC8D6C}" type="pres">
      <dgm:prSet presAssocID="{B926B730-4B86-4B16-BBE8-F27715AA1016}" presName="noChildren" presStyleCnt="0"/>
      <dgm:spPr/>
    </dgm:pt>
    <dgm:pt modelId="{F39A3E6B-9DDA-4F80-9123-35E35F8112C3}" type="pres">
      <dgm:prSet presAssocID="{B926B730-4B86-4B16-BBE8-F27715AA1016}" presName="gap" presStyleCnt="0"/>
      <dgm:spPr/>
    </dgm:pt>
    <dgm:pt modelId="{30EB0D2C-9C1F-4704-AAA3-0137A247C006}" type="pres">
      <dgm:prSet presAssocID="{B926B730-4B86-4B16-BBE8-F27715AA1016}" presName="medCircle2" presStyleLbl="vennNode1" presStyleIdx="3" presStyleCnt="5"/>
      <dgm:spPr/>
    </dgm:pt>
    <dgm:pt modelId="{EB567DA3-8A3C-453A-89EA-2E0E9D4D78B1}" type="pres">
      <dgm:prSet presAssocID="{B926B730-4B86-4B16-BBE8-F27715AA1016}" presName="txLvlOnly1" presStyleLbl="revTx" presStyleIdx="3" presStyleCnt="5"/>
      <dgm:spPr/>
      <dgm:t>
        <a:bodyPr/>
        <a:lstStyle/>
        <a:p>
          <a:endParaRPr lang="ru-RU"/>
        </a:p>
      </dgm:t>
    </dgm:pt>
    <dgm:pt modelId="{18701CBF-E635-438E-BB66-B0E060BE2746}" type="pres">
      <dgm:prSet presAssocID="{4C4A644C-3C90-41EF-A6F2-F8EA7F248647}" presName="noChildren" presStyleCnt="0"/>
      <dgm:spPr/>
    </dgm:pt>
    <dgm:pt modelId="{46B87B96-0BAC-4098-8CCE-323128FEBAD9}" type="pres">
      <dgm:prSet presAssocID="{4C4A644C-3C90-41EF-A6F2-F8EA7F248647}" presName="gap" presStyleCnt="0"/>
      <dgm:spPr/>
    </dgm:pt>
    <dgm:pt modelId="{34F0417B-E8E8-433F-9AF6-D58F6B41E143}" type="pres">
      <dgm:prSet presAssocID="{4C4A644C-3C90-41EF-A6F2-F8EA7F248647}" presName="medCircle2" presStyleLbl="vennNode1" presStyleIdx="4" presStyleCnt="5" custLinFactNeighborX="45629" custLinFactNeighborY="-2536"/>
      <dgm:spPr/>
    </dgm:pt>
    <dgm:pt modelId="{2D7D3D9B-D3CF-40F8-A46F-692A0D4B57ED}" type="pres">
      <dgm:prSet presAssocID="{4C4A644C-3C90-41EF-A6F2-F8EA7F248647}" presName="txLvlOnly1" presStyleLbl="revTx" presStyleIdx="4" presStyleCnt="5" custScaleX="128409" custLinFactNeighborX="22384" custLinFactNeighborY="-2536"/>
      <dgm:spPr/>
      <dgm:t>
        <a:bodyPr/>
        <a:lstStyle/>
        <a:p>
          <a:endParaRPr lang="ru-RU"/>
        </a:p>
      </dgm:t>
    </dgm:pt>
  </dgm:ptLst>
  <dgm:cxnLst>
    <dgm:cxn modelId="{6DD458F7-A8A0-4D79-9C20-49D81292D831}" type="presOf" srcId="{6F5D393C-3487-4F4D-AE58-CEBB1BFFD2E7}" destId="{6026C3D6-0703-4D77-A469-3F40F5D79887}" srcOrd="0" destOrd="0" presId="urn:microsoft.com/office/officeart/2008/layout/VerticalCircleList"/>
    <dgm:cxn modelId="{E6471AEC-835E-43FF-8A86-98E40F0F9CB3}" srcId="{C1D722F4-7D11-4214-9DB5-D18E3B747FFA}" destId="{28F7052F-419C-4DE7-AC0B-11ADD0CE0E02}" srcOrd="0" destOrd="0" parTransId="{963171D5-A468-4F88-9625-99D5A3EFCB7D}" sibTransId="{B9E23117-CC4B-4C0D-90A3-717DD47E242E}"/>
    <dgm:cxn modelId="{390AF202-14CC-4AB5-A52A-638F7D840BF0}" type="presOf" srcId="{C1D722F4-7D11-4214-9DB5-D18E3B747FFA}" destId="{3A06D1EA-04FC-427F-A60E-DC2FEE534CA0}" srcOrd="0" destOrd="0" presId="urn:microsoft.com/office/officeart/2008/layout/VerticalCircleList"/>
    <dgm:cxn modelId="{76ABD88A-5C6F-4F6D-9921-953C566164C9}" srcId="{C1D722F4-7D11-4214-9DB5-D18E3B747FFA}" destId="{6F5D393C-3487-4F4D-AE58-CEBB1BFFD2E7}" srcOrd="1" destOrd="0" parTransId="{9A054FF5-19B1-4846-ABEF-9A5409D2A324}" sibTransId="{8F6C389A-7D16-4795-9B9C-92E03B7F54BF}"/>
    <dgm:cxn modelId="{1CBCC795-C8B7-4D42-9DED-9C0CECFCB02B}" type="presOf" srcId="{363809D7-A845-4017-AF35-8E464A3F045F}" destId="{05738E8F-AD5E-4D17-B1D9-E563DDF15B93}" srcOrd="0" destOrd="0" presId="urn:microsoft.com/office/officeart/2008/layout/VerticalCircleList"/>
    <dgm:cxn modelId="{C8580523-46BD-40B0-A214-34980DE59A1E}" type="presOf" srcId="{4C4A644C-3C90-41EF-A6F2-F8EA7F248647}" destId="{2D7D3D9B-D3CF-40F8-A46F-692A0D4B57ED}" srcOrd="0" destOrd="0" presId="urn:microsoft.com/office/officeart/2008/layout/VerticalCircleList"/>
    <dgm:cxn modelId="{5F17A01B-5E26-4F84-8737-71EDBCD267B1}" type="presOf" srcId="{B926B730-4B86-4B16-BBE8-F27715AA1016}" destId="{EB567DA3-8A3C-453A-89EA-2E0E9D4D78B1}" srcOrd="0" destOrd="0" presId="urn:microsoft.com/office/officeart/2008/layout/VerticalCircleList"/>
    <dgm:cxn modelId="{5D342CB4-F425-41F4-B977-E80C8086DEA5}" srcId="{C1D722F4-7D11-4214-9DB5-D18E3B747FFA}" destId="{363809D7-A845-4017-AF35-8E464A3F045F}" srcOrd="2" destOrd="0" parTransId="{A0673B65-BD37-418E-8692-2D2E14EEA5B9}" sibTransId="{65B2A802-B493-450C-92CE-4861E7EEC65C}"/>
    <dgm:cxn modelId="{26600C68-CD8A-4E0A-B61A-4C6E163F2E5D}" srcId="{C1D722F4-7D11-4214-9DB5-D18E3B747FFA}" destId="{4C4A644C-3C90-41EF-A6F2-F8EA7F248647}" srcOrd="4" destOrd="0" parTransId="{BE0FE561-4D8D-4916-8B0F-2EDB85EDE9E3}" sibTransId="{CBE8BE0E-97CE-4CC2-9FA0-B1C141543632}"/>
    <dgm:cxn modelId="{3C0A27A9-1AB9-49AE-94FF-BAC56B8280B0}" type="presOf" srcId="{28F7052F-419C-4DE7-AC0B-11ADD0CE0E02}" destId="{D15D40FC-D175-423F-98C8-26804820F429}" srcOrd="0" destOrd="0" presId="urn:microsoft.com/office/officeart/2008/layout/VerticalCircleList"/>
    <dgm:cxn modelId="{1DB58D00-9640-4C9C-A069-B5A44D2D11B4}" srcId="{C1D722F4-7D11-4214-9DB5-D18E3B747FFA}" destId="{B926B730-4B86-4B16-BBE8-F27715AA1016}" srcOrd="3" destOrd="0" parTransId="{BCDE05B4-EE63-4287-97C6-28C1CAF5FDC8}" sibTransId="{BB3EF540-9579-4013-929A-38BD84B5F0E5}"/>
    <dgm:cxn modelId="{ABFA89DE-B606-4251-B812-45FC4DEFA45B}" type="presParOf" srcId="{3A06D1EA-04FC-427F-A60E-DC2FEE534CA0}" destId="{80F134B9-1798-46E7-B233-DAF66BC90002}" srcOrd="0" destOrd="0" presId="urn:microsoft.com/office/officeart/2008/layout/VerticalCircleList"/>
    <dgm:cxn modelId="{C7320A01-8A4C-4CCF-A1B6-8C6E7F784EA6}" type="presParOf" srcId="{80F134B9-1798-46E7-B233-DAF66BC90002}" destId="{8EE5570A-99B4-4CBA-BC8A-D2B98B61989B}" srcOrd="0" destOrd="0" presId="urn:microsoft.com/office/officeart/2008/layout/VerticalCircleList"/>
    <dgm:cxn modelId="{B5540779-5C71-4CE5-A27D-2C4121D6B1F5}" type="presParOf" srcId="{80F134B9-1798-46E7-B233-DAF66BC90002}" destId="{C672AC34-3344-4105-8151-260206F631C1}" srcOrd="1" destOrd="0" presId="urn:microsoft.com/office/officeart/2008/layout/VerticalCircleList"/>
    <dgm:cxn modelId="{55436DBE-BF21-4E8D-9E52-E2B031A8A0D0}" type="presParOf" srcId="{80F134B9-1798-46E7-B233-DAF66BC90002}" destId="{D15D40FC-D175-423F-98C8-26804820F429}" srcOrd="2" destOrd="0" presId="urn:microsoft.com/office/officeart/2008/layout/VerticalCircleList"/>
    <dgm:cxn modelId="{94470D39-747C-4FF4-BC60-AD4F8D110536}" type="presParOf" srcId="{3A06D1EA-04FC-427F-A60E-DC2FEE534CA0}" destId="{0E889AC0-523C-401C-B1AE-DEAD0F8EFFDB}" srcOrd="1" destOrd="0" presId="urn:microsoft.com/office/officeart/2008/layout/VerticalCircleList"/>
    <dgm:cxn modelId="{B2B9C135-6038-484F-A2DF-71F2F9783AE9}" type="presParOf" srcId="{0E889AC0-523C-401C-B1AE-DEAD0F8EFFDB}" destId="{00A4E697-2BF8-4422-95ED-9146A8BA41A8}" srcOrd="0" destOrd="0" presId="urn:microsoft.com/office/officeart/2008/layout/VerticalCircleList"/>
    <dgm:cxn modelId="{7DA81A3D-F8C5-44AB-B042-DB15895C7996}" type="presParOf" srcId="{0E889AC0-523C-401C-B1AE-DEAD0F8EFFDB}" destId="{249E6B60-B0A5-4417-9390-EFE63C46D622}" srcOrd="1" destOrd="0" presId="urn:microsoft.com/office/officeart/2008/layout/VerticalCircleList"/>
    <dgm:cxn modelId="{66B56E24-B9F7-48C3-B0E0-6BDAD6D7631C}" type="presParOf" srcId="{0E889AC0-523C-401C-B1AE-DEAD0F8EFFDB}" destId="{6026C3D6-0703-4D77-A469-3F40F5D79887}" srcOrd="2" destOrd="0" presId="urn:microsoft.com/office/officeart/2008/layout/VerticalCircleList"/>
    <dgm:cxn modelId="{3DB2D990-A29B-4796-BB32-BE21624BB0D8}" type="presParOf" srcId="{3A06D1EA-04FC-427F-A60E-DC2FEE534CA0}" destId="{02655226-3569-4997-9F92-035730BCF451}" srcOrd="2" destOrd="0" presId="urn:microsoft.com/office/officeart/2008/layout/VerticalCircleList"/>
    <dgm:cxn modelId="{D3CF1DD8-D86B-4841-B846-FF735799A922}" type="presParOf" srcId="{02655226-3569-4997-9F92-035730BCF451}" destId="{DE27C5C4-262C-4B2A-8E1E-23ABD4B1BC1C}" srcOrd="0" destOrd="0" presId="urn:microsoft.com/office/officeart/2008/layout/VerticalCircleList"/>
    <dgm:cxn modelId="{BA6C344A-F45C-4BF0-AE59-17C4A855C839}" type="presParOf" srcId="{02655226-3569-4997-9F92-035730BCF451}" destId="{20506173-A1FB-41AE-83D3-0299008ABCD9}" srcOrd="1" destOrd="0" presId="urn:microsoft.com/office/officeart/2008/layout/VerticalCircleList"/>
    <dgm:cxn modelId="{D5AFEE9B-9190-448E-94C3-94C4936E8706}" type="presParOf" srcId="{02655226-3569-4997-9F92-035730BCF451}" destId="{05738E8F-AD5E-4D17-B1D9-E563DDF15B93}" srcOrd="2" destOrd="0" presId="urn:microsoft.com/office/officeart/2008/layout/VerticalCircleList"/>
    <dgm:cxn modelId="{0CD91FD1-6D05-40BF-B712-1F079C795AB0}" type="presParOf" srcId="{3A06D1EA-04FC-427F-A60E-DC2FEE534CA0}" destId="{C92EC761-0923-4258-82CB-20478DAC8D6C}" srcOrd="3" destOrd="0" presId="urn:microsoft.com/office/officeart/2008/layout/VerticalCircleList"/>
    <dgm:cxn modelId="{0AABA70E-BCDF-4123-B4E3-0DB4AC2623CD}" type="presParOf" srcId="{C92EC761-0923-4258-82CB-20478DAC8D6C}" destId="{F39A3E6B-9DDA-4F80-9123-35E35F8112C3}" srcOrd="0" destOrd="0" presId="urn:microsoft.com/office/officeart/2008/layout/VerticalCircleList"/>
    <dgm:cxn modelId="{ED1C2195-AB60-47B4-945B-3DBB61216007}" type="presParOf" srcId="{C92EC761-0923-4258-82CB-20478DAC8D6C}" destId="{30EB0D2C-9C1F-4704-AAA3-0137A247C006}" srcOrd="1" destOrd="0" presId="urn:microsoft.com/office/officeart/2008/layout/VerticalCircleList"/>
    <dgm:cxn modelId="{4F9AB2D2-0EC2-49C2-BCA5-8522DB53024E}" type="presParOf" srcId="{C92EC761-0923-4258-82CB-20478DAC8D6C}" destId="{EB567DA3-8A3C-453A-89EA-2E0E9D4D78B1}" srcOrd="2" destOrd="0" presId="urn:microsoft.com/office/officeart/2008/layout/VerticalCircleList"/>
    <dgm:cxn modelId="{5CE8B34C-E7B6-431F-8505-5FA01B11B1AA}" type="presParOf" srcId="{3A06D1EA-04FC-427F-A60E-DC2FEE534CA0}" destId="{18701CBF-E635-438E-BB66-B0E060BE2746}" srcOrd="4" destOrd="0" presId="urn:microsoft.com/office/officeart/2008/layout/VerticalCircleList"/>
    <dgm:cxn modelId="{F066C501-208A-4B98-A2A2-2DE9208A234C}" type="presParOf" srcId="{18701CBF-E635-438E-BB66-B0E060BE2746}" destId="{46B87B96-0BAC-4098-8CCE-323128FEBAD9}" srcOrd="0" destOrd="0" presId="urn:microsoft.com/office/officeart/2008/layout/VerticalCircleList"/>
    <dgm:cxn modelId="{EB6D33F9-0956-42AA-A6BF-5F09CDF9239B}" type="presParOf" srcId="{18701CBF-E635-438E-BB66-B0E060BE2746}" destId="{34F0417B-E8E8-433F-9AF6-D58F6B41E143}" srcOrd="1" destOrd="0" presId="urn:microsoft.com/office/officeart/2008/layout/VerticalCircleList"/>
    <dgm:cxn modelId="{C0807480-97F5-4CC3-9880-01FCC7516671}" type="presParOf" srcId="{18701CBF-E635-438E-BB66-B0E060BE2746}" destId="{2D7D3D9B-D3CF-40F8-A46F-692A0D4B57E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E2B13-79CC-4623-91E8-206D09AA329D}">
      <dsp:nvSpPr>
        <dsp:cNvPr id="0" name=""/>
        <dsp:cNvSpPr/>
      </dsp:nvSpPr>
      <dsp:spPr>
        <a:xfrm>
          <a:off x="0" y="0"/>
          <a:ext cx="6457515" cy="370407"/>
        </a:xfrm>
        <a:prstGeom prst="rect">
          <a:avLst/>
        </a:prstGeom>
        <a:solidFill>
          <a:srgbClr val="0066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/>
            <a:t>создание и работа системы выявления, поддержки и развития способностей и талантов детей и молодежи</a:t>
          </a:r>
          <a:r>
            <a:rPr lang="ru-RU" sz="1000" kern="1200" dirty="0"/>
            <a:t> </a:t>
          </a:r>
        </a:p>
      </dsp:txBody>
      <dsp:txXfrm>
        <a:off x="0" y="0"/>
        <a:ext cx="6457515" cy="370407"/>
      </dsp:txXfrm>
    </dsp:sp>
    <dsp:sp modelId="{7A9D3E91-8079-4659-ACAE-4BBB46E1DF2E}">
      <dsp:nvSpPr>
        <dsp:cNvPr id="0" name=""/>
        <dsp:cNvSpPr/>
      </dsp:nvSpPr>
      <dsp:spPr>
        <a:xfrm>
          <a:off x="3153" y="370407"/>
          <a:ext cx="2150402" cy="7778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обеспечение равного доступа детей к актуальным и востребованным программам дополнительного образования</a:t>
          </a:r>
        </a:p>
      </dsp:txBody>
      <dsp:txXfrm>
        <a:off x="3153" y="370407"/>
        <a:ext cx="2150402" cy="777856"/>
      </dsp:txXfrm>
    </dsp:sp>
    <dsp:sp modelId="{47620C7E-9471-4521-A6A2-687D60B49FB3}">
      <dsp:nvSpPr>
        <dsp:cNvPr id="0" name=""/>
        <dsp:cNvSpPr/>
      </dsp:nvSpPr>
      <dsp:spPr>
        <a:xfrm>
          <a:off x="2153556" y="370407"/>
          <a:ext cx="2150402" cy="77785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выявление талантов каждого ребенка </a:t>
          </a:r>
        </a:p>
      </dsp:txBody>
      <dsp:txXfrm>
        <a:off x="2153556" y="370407"/>
        <a:ext cx="2150402" cy="777856"/>
      </dsp:txXfrm>
    </dsp:sp>
    <dsp:sp modelId="{4A2DFFAB-259C-46AA-BE1A-B7FD5C5B694F}">
      <dsp:nvSpPr>
        <dsp:cNvPr id="0" name=""/>
        <dsp:cNvSpPr/>
      </dsp:nvSpPr>
      <dsp:spPr>
        <a:xfrm>
          <a:off x="4306862" y="420929"/>
          <a:ext cx="2150402" cy="7778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ранняя профориентация обучающихся</a:t>
          </a:r>
        </a:p>
      </dsp:txBody>
      <dsp:txXfrm>
        <a:off x="4306862" y="420929"/>
        <a:ext cx="2150402" cy="777856"/>
      </dsp:txXfrm>
    </dsp:sp>
    <dsp:sp modelId="{1DDDB40A-D157-4C4A-A7B3-73267CA6EA5A}">
      <dsp:nvSpPr>
        <dsp:cNvPr id="0" name=""/>
        <dsp:cNvSpPr/>
      </dsp:nvSpPr>
      <dsp:spPr>
        <a:xfrm>
          <a:off x="0" y="1146500"/>
          <a:ext cx="6457515" cy="86428"/>
        </a:xfrm>
        <a:prstGeom prst="rect">
          <a:avLst/>
        </a:prstGeom>
        <a:solidFill>
          <a:srgbClr val="0066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34374-C325-41EA-98F4-C808A02F684D}">
      <dsp:nvSpPr>
        <dsp:cNvPr id="0" name=""/>
        <dsp:cNvSpPr/>
      </dsp:nvSpPr>
      <dsp:spPr>
        <a:xfrm>
          <a:off x="-6671389" y="-1021000"/>
          <a:ext cx="7946657" cy="7946657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B9445-E7A4-4AED-8CF0-CA2308437C3C}">
      <dsp:nvSpPr>
        <dsp:cNvPr id="0" name=""/>
        <dsp:cNvSpPr/>
      </dsp:nvSpPr>
      <dsp:spPr>
        <a:xfrm>
          <a:off x="414211" y="268425"/>
          <a:ext cx="9156034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Гражданское воспитание</a:t>
          </a:r>
          <a:endParaRPr lang="ru-RU" sz="1600" kern="1200" dirty="0"/>
        </a:p>
      </dsp:txBody>
      <dsp:txXfrm>
        <a:off x="414211" y="268425"/>
        <a:ext cx="9156034" cy="536615"/>
      </dsp:txXfrm>
    </dsp:sp>
    <dsp:sp modelId="{165569AC-7E42-4F04-8307-5642047772B9}">
      <dsp:nvSpPr>
        <dsp:cNvPr id="0" name=""/>
        <dsp:cNvSpPr/>
      </dsp:nvSpPr>
      <dsp:spPr>
        <a:xfrm>
          <a:off x="78827" y="201348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6D4AF-4AB3-46F7-9AF5-A789A89B09F0}">
      <dsp:nvSpPr>
        <dsp:cNvPr id="0" name=""/>
        <dsp:cNvSpPr/>
      </dsp:nvSpPr>
      <dsp:spPr>
        <a:xfrm>
          <a:off x="900164" y="1073820"/>
          <a:ext cx="8670081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Патриотическое воспитание</a:t>
          </a:r>
          <a:endParaRPr lang="ru-RU" sz="1600" kern="1200" dirty="0"/>
        </a:p>
      </dsp:txBody>
      <dsp:txXfrm>
        <a:off x="900164" y="1073820"/>
        <a:ext cx="8670081" cy="536615"/>
      </dsp:txXfrm>
    </dsp:sp>
    <dsp:sp modelId="{3F20F26E-98D3-4634-A556-4B3355CD5795}">
      <dsp:nvSpPr>
        <dsp:cNvPr id="0" name=""/>
        <dsp:cNvSpPr/>
      </dsp:nvSpPr>
      <dsp:spPr>
        <a:xfrm>
          <a:off x="564780" y="1006743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C0CBD-C2D4-4661-A110-2CA2EFF8D940}">
      <dsp:nvSpPr>
        <dsp:cNvPr id="0" name=""/>
        <dsp:cNvSpPr/>
      </dsp:nvSpPr>
      <dsp:spPr>
        <a:xfrm>
          <a:off x="1166464" y="1878625"/>
          <a:ext cx="8403781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Духовно-нравственное воспитание</a:t>
          </a:r>
          <a:endParaRPr lang="ru-RU" sz="1600" kern="1200" dirty="0"/>
        </a:p>
      </dsp:txBody>
      <dsp:txXfrm>
        <a:off x="1166464" y="1878625"/>
        <a:ext cx="8403781" cy="536615"/>
      </dsp:txXfrm>
    </dsp:sp>
    <dsp:sp modelId="{B03F2903-BB6B-4E19-8192-444D58FCF5B7}">
      <dsp:nvSpPr>
        <dsp:cNvPr id="0" name=""/>
        <dsp:cNvSpPr/>
      </dsp:nvSpPr>
      <dsp:spPr>
        <a:xfrm>
          <a:off x="831080" y="1811548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FB3BB-C8E0-4BCC-A04D-BB1634F07AB9}">
      <dsp:nvSpPr>
        <dsp:cNvPr id="0" name=""/>
        <dsp:cNvSpPr/>
      </dsp:nvSpPr>
      <dsp:spPr>
        <a:xfrm>
          <a:off x="1251491" y="2684020"/>
          <a:ext cx="8318754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Эстетическое воспитание</a:t>
          </a:r>
          <a:endParaRPr lang="ru-RU" sz="1600" kern="1200" dirty="0"/>
        </a:p>
      </dsp:txBody>
      <dsp:txXfrm>
        <a:off x="1251491" y="2684020"/>
        <a:ext cx="8318754" cy="536615"/>
      </dsp:txXfrm>
    </dsp:sp>
    <dsp:sp modelId="{D39650F5-00D7-40E7-B576-E60FFCBF88F6}">
      <dsp:nvSpPr>
        <dsp:cNvPr id="0" name=""/>
        <dsp:cNvSpPr/>
      </dsp:nvSpPr>
      <dsp:spPr>
        <a:xfrm>
          <a:off x="916107" y="2616943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42BF3-EA5C-4B1F-B4DD-0DE92C0AE13A}">
      <dsp:nvSpPr>
        <dsp:cNvPr id="0" name=""/>
        <dsp:cNvSpPr/>
      </dsp:nvSpPr>
      <dsp:spPr>
        <a:xfrm>
          <a:off x="1166464" y="3489415"/>
          <a:ext cx="8403781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Физическое воспитание, формирование культуры здорового образа жизни и эмоционального благополучия</a:t>
          </a:r>
          <a:endParaRPr lang="ru-RU" sz="1600" kern="1200" dirty="0"/>
        </a:p>
      </dsp:txBody>
      <dsp:txXfrm>
        <a:off x="1166464" y="3489415"/>
        <a:ext cx="8403781" cy="536615"/>
      </dsp:txXfrm>
    </dsp:sp>
    <dsp:sp modelId="{F961D8DA-BC49-4060-BFB0-12F6B24C92EA}">
      <dsp:nvSpPr>
        <dsp:cNvPr id="0" name=""/>
        <dsp:cNvSpPr/>
      </dsp:nvSpPr>
      <dsp:spPr>
        <a:xfrm>
          <a:off x="831080" y="3422338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D4338-0101-461A-8DA9-4800E3E12C0F}">
      <dsp:nvSpPr>
        <dsp:cNvPr id="0" name=""/>
        <dsp:cNvSpPr/>
      </dsp:nvSpPr>
      <dsp:spPr>
        <a:xfrm>
          <a:off x="900164" y="4294220"/>
          <a:ext cx="8670081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Трудовое воспитание</a:t>
          </a:r>
          <a:endParaRPr lang="ru-RU" sz="1600" kern="1200" dirty="0"/>
        </a:p>
      </dsp:txBody>
      <dsp:txXfrm>
        <a:off x="900164" y="4294220"/>
        <a:ext cx="8670081" cy="536615"/>
      </dsp:txXfrm>
    </dsp:sp>
    <dsp:sp modelId="{59651518-9E1A-4AC9-8AB4-C528CE5A481A}">
      <dsp:nvSpPr>
        <dsp:cNvPr id="0" name=""/>
        <dsp:cNvSpPr/>
      </dsp:nvSpPr>
      <dsp:spPr>
        <a:xfrm>
          <a:off x="564780" y="4227143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34AE9-34C7-4637-AC12-99CD7F15A439}">
      <dsp:nvSpPr>
        <dsp:cNvPr id="0" name=""/>
        <dsp:cNvSpPr/>
      </dsp:nvSpPr>
      <dsp:spPr>
        <a:xfrm>
          <a:off x="414211" y="5099615"/>
          <a:ext cx="9156034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Экологическое воспитание</a:t>
          </a:r>
          <a:endParaRPr lang="ru-RU" sz="1600" kern="1200" dirty="0"/>
        </a:p>
      </dsp:txBody>
      <dsp:txXfrm>
        <a:off x="414211" y="5099615"/>
        <a:ext cx="9156034" cy="536615"/>
      </dsp:txXfrm>
    </dsp:sp>
    <dsp:sp modelId="{4A2BF91E-E097-4E7D-B1C4-8D42D9DAFBCA}">
      <dsp:nvSpPr>
        <dsp:cNvPr id="0" name=""/>
        <dsp:cNvSpPr/>
      </dsp:nvSpPr>
      <dsp:spPr>
        <a:xfrm>
          <a:off x="78827" y="5032538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34374-C325-41EA-98F4-C808A02F684D}">
      <dsp:nvSpPr>
        <dsp:cNvPr id="0" name=""/>
        <dsp:cNvSpPr/>
      </dsp:nvSpPr>
      <dsp:spPr>
        <a:xfrm>
          <a:off x="-6671389" y="-1021000"/>
          <a:ext cx="7946657" cy="7946657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B9445-E7A4-4AED-8CF0-CA2308437C3C}">
      <dsp:nvSpPr>
        <dsp:cNvPr id="0" name=""/>
        <dsp:cNvSpPr/>
      </dsp:nvSpPr>
      <dsp:spPr>
        <a:xfrm>
          <a:off x="414211" y="268425"/>
          <a:ext cx="9156034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Урочная деятельность</a:t>
          </a:r>
          <a:endParaRPr lang="ru-RU" sz="2500" kern="1200" dirty="0"/>
        </a:p>
      </dsp:txBody>
      <dsp:txXfrm>
        <a:off x="414211" y="268425"/>
        <a:ext cx="9156034" cy="536615"/>
      </dsp:txXfrm>
    </dsp:sp>
    <dsp:sp modelId="{165569AC-7E42-4F04-8307-5642047772B9}">
      <dsp:nvSpPr>
        <dsp:cNvPr id="0" name=""/>
        <dsp:cNvSpPr/>
      </dsp:nvSpPr>
      <dsp:spPr>
        <a:xfrm>
          <a:off x="78827" y="201348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6D4AF-4AB3-46F7-9AF5-A789A89B09F0}">
      <dsp:nvSpPr>
        <dsp:cNvPr id="0" name=""/>
        <dsp:cNvSpPr/>
      </dsp:nvSpPr>
      <dsp:spPr>
        <a:xfrm>
          <a:off x="900164" y="1073820"/>
          <a:ext cx="8670081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Внеурочная деятельность</a:t>
          </a:r>
          <a:endParaRPr lang="ru-RU" sz="2500" kern="1200" dirty="0"/>
        </a:p>
      </dsp:txBody>
      <dsp:txXfrm>
        <a:off x="900164" y="1073820"/>
        <a:ext cx="8670081" cy="536615"/>
      </dsp:txXfrm>
    </dsp:sp>
    <dsp:sp modelId="{3F20F26E-98D3-4634-A556-4B3355CD5795}">
      <dsp:nvSpPr>
        <dsp:cNvPr id="0" name=""/>
        <dsp:cNvSpPr/>
      </dsp:nvSpPr>
      <dsp:spPr>
        <a:xfrm>
          <a:off x="564780" y="1006743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C0CBD-C2D4-4661-A110-2CA2EFF8D940}">
      <dsp:nvSpPr>
        <dsp:cNvPr id="0" name=""/>
        <dsp:cNvSpPr/>
      </dsp:nvSpPr>
      <dsp:spPr>
        <a:xfrm>
          <a:off x="1166464" y="1878625"/>
          <a:ext cx="8403781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Классное руководство</a:t>
          </a:r>
          <a:endParaRPr lang="ru-RU" sz="2500" kern="1200" dirty="0"/>
        </a:p>
      </dsp:txBody>
      <dsp:txXfrm>
        <a:off x="1166464" y="1878625"/>
        <a:ext cx="8403781" cy="536615"/>
      </dsp:txXfrm>
    </dsp:sp>
    <dsp:sp modelId="{B03F2903-BB6B-4E19-8192-444D58FCF5B7}">
      <dsp:nvSpPr>
        <dsp:cNvPr id="0" name=""/>
        <dsp:cNvSpPr/>
      </dsp:nvSpPr>
      <dsp:spPr>
        <a:xfrm>
          <a:off x="831080" y="1811548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FB3BB-C8E0-4BCC-A04D-BB1634F07AB9}">
      <dsp:nvSpPr>
        <dsp:cNvPr id="0" name=""/>
        <dsp:cNvSpPr/>
      </dsp:nvSpPr>
      <dsp:spPr>
        <a:xfrm>
          <a:off x="1251491" y="2684020"/>
          <a:ext cx="8318754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Основные школьные дела</a:t>
          </a:r>
          <a:endParaRPr lang="ru-RU" sz="2500" kern="1200" dirty="0"/>
        </a:p>
      </dsp:txBody>
      <dsp:txXfrm>
        <a:off x="1251491" y="2684020"/>
        <a:ext cx="8318754" cy="536615"/>
      </dsp:txXfrm>
    </dsp:sp>
    <dsp:sp modelId="{D39650F5-00D7-40E7-B576-E60FFCBF88F6}">
      <dsp:nvSpPr>
        <dsp:cNvPr id="0" name=""/>
        <dsp:cNvSpPr/>
      </dsp:nvSpPr>
      <dsp:spPr>
        <a:xfrm>
          <a:off x="916107" y="2616943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42BF3-EA5C-4B1F-B4DD-0DE92C0AE13A}">
      <dsp:nvSpPr>
        <dsp:cNvPr id="0" name=""/>
        <dsp:cNvSpPr/>
      </dsp:nvSpPr>
      <dsp:spPr>
        <a:xfrm>
          <a:off x="1166464" y="3489415"/>
          <a:ext cx="8403781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Внешкольные мероприятия</a:t>
          </a:r>
          <a:endParaRPr lang="ru-RU" sz="2500" kern="1200" dirty="0"/>
        </a:p>
      </dsp:txBody>
      <dsp:txXfrm>
        <a:off x="1166464" y="3489415"/>
        <a:ext cx="8403781" cy="536615"/>
      </dsp:txXfrm>
    </dsp:sp>
    <dsp:sp modelId="{F961D8DA-BC49-4060-BFB0-12F6B24C92EA}">
      <dsp:nvSpPr>
        <dsp:cNvPr id="0" name=""/>
        <dsp:cNvSpPr/>
      </dsp:nvSpPr>
      <dsp:spPr>
        <a:xfrm>
          <a:off x="831080" y="3422338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D4338-0101-461A-8DA9-4800E3E12C0F}">
      <dsp:nvSpPr>
        <dsp:cNvPr id="0" name=""/>
        <dsp:cNvSpPr/>
      </dsp:nvSpPr>
      <dsp:spPr>
        <a:xfrm>
          <a:off x="900164" y="4294220"/>
          <a:ext cx="8670081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Организация предметно-пространственной среды</a:t>
          </a:r>
          <a:endParaRPr lang="ru-RU" sz="2500" kern="1200" dirty="0"/>
        </a:p>
      </dsp:txBody>
      <dsp:txXfrm>
        <a:off x="900164" y="4294220"/>
        <a:ext cx="8670081" cy="536615"/>
      </dsp:txXfrm>
    </dsp:sp>
    <dsp:sp modelId="{59651518-9E1A-4AC9-8AB4-C528CE5A481A}">
      <dsp:nvSpPr>
        <dsp:cNvPr id="0" name=""/>
        <dsp:cNvSpPr/>
      </dsp:nvSpPr>
      <dsp:spPr>
        <a:xfrm>
          <a:off x="564780" y="4227143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C5EEE-E8EE-4ADC-B2CF-9419B6FA6455}">
      <dsp:nvSpPr>
        <dsp:cNvPr id="0" name=""/>
        <dsp:cNvSpPr/>
      </dsp:nvSpPr>
      <dsp:spPr>
        <a:xfrm>
          <a:off x="414211" y="5099615"/>
          <a:ext cx="9156034" cy="536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938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Взаимодействие с родителями (законными представителями)</a:t>
          </a:r>
          <a:endParaRPr lang="ru-RU" sz="2500" kern="1200" dirty="0"/>
        </a:p>
      </dsp:txBody>
      <dsp:txXfrm>
        <a:off x="414211" y="5099615"/>
        <a:ext cx="9156034" cy="536615"/>
      </dsp:txXfrm>
    </dsp:sp>
    <dsp:sp modelId="{9EBA1FEA-BD91-4D2F-88DB-E339958EDB31}">
      <dsp:nvSpPr>
        <dsp:cNvPr id="0" name=""/>
        <dsp:cNvSpPr/>
      </dsp:nvSpPr>
      <dsp:spPr>
        <a:xfrm>
          <a:off x="78827" y="5032538"/>
          <a:ext cx="670768" cy="670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34374-C325-41EA-98F4-C808A02F684D}">
      <dsp:nvSpPr>
        <dsp:cNvPr id="0" name=""/>
        <dsp:cNvSpPr/>
      </dsp:nvSpPr>
      <dsp:spPr>
        <a:xfrm>
          <a:off x="-6676820" y="-1021000"/>
          <a:ext cx="7946657" cy="7946657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B9445-E7A4-4AED-8CF0-CA2308437C3C}">
      <dsp:nvSpPr>
        <dsp:cNvPr id="0" name=""/>
        <dsp:cNvSpPr/>
      </dsp:nvSpPr>
      <dsp:spPr>
        <a:xfrm>
          <a:off x="664452" y="453949"/>
          <a:ext cx="8900362" cy="908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020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Самоуправление</a:t>
          </a:r>
          <a:endParaRPr lang="ru-RU" sz="4600" kern="1200" dirty="0"/>
        </a:p>
      </dsp:txBody>
      <dsp:txXfrm>
        <a:off x="664452" y="453949"/>
        <a:ext cx="8900362" cy="908372"/>
      </dsp:txXfrm>
    </dsp:sp>
    <dsp:sp modelId="{165569AC-7E42-4F04-8307-5642047772B9}">
      <dsp:nvSpPr>
        <dsp:cNvPr id="0" name=""/>
        <dsp:cNvSpPr/>
      </dsp:nvSpPr>
      <dsp:spPr>
        <a:xfrm>
          <a:off x="96719" y="340403"/>
          <a:ext cx="1135465" cy="1135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6D4AF-4AB3-46F7-9AF5-A789A89B09F0}">
      <dsp:nvSpPr>
        <dsp:cNvPr id="0" name=""/>
        <dsp:cNvSpPr/>
      </dsp:nvSpPr>
      <dsp:spPr>
        <a:xfrm>
          <a:off x="1185243" y="1816744"/>
          <a:ext cx="8379571" cy="908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020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Профилактика и безопасность</a:t>
          </a:r>
          <a:endParaRPr lang="ru-RU" sz="4600" kern="1200" dirty="0"/>
        </a:p>
      </dsp:txBody>
      <dsp:txXfrm>
        <a:off x="1185243" y="1816744"/>
        <a:ext cx="8379571" cy="908372"/>
      </dsp:txXfrm>
    </dsp:sp>
    <dsp:sp modelId="{3F20F26E-98D3-4634-A556-4B3355CD5795}">
      <dsp:nvSpPr>
        <dsp:cNvPr id="0" name=""/>
        <dsp:cNvSpPr/>
      </dsp:nvSpPr>
      <dsp:spPr>
        <a:xfrm>
          <a:off x="617510" y="1703198"/>
          <a:ext cx="1135465" cy="1135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C0CBD-C2D4-4661-A110-2CA2EFF8D940}">
      <dsp:nvSpPr>
        <dsp:cNvPr id="0" name=""/>
        <dsp:cNvSpPr/>
      </dsp:nvSpPr>
      <dsp:spPr>
        <a:xfrm>
          <a:off x="1185243" y="3179539"/>
          <a:ext cx="8379571" cy="908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020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Социальное партнерство</a:t>
          </a:r>
          <a:endParaRPr lang="ru-RU" sz="4600" kern="1200" dirty="0"/>
        </a:p>
      </dsp:txBody>
      <dsp:txXfrm>
        <a:off x="1185243" y="3179539"/>
        <a:ext cx="8379571" cy="908372"/>
      </dsp:txXfrm>
    </dsp:sp>
    <dsp:sp modelId="{B03F2903-BB6B-4E19-8192-444D58FCF5B7}">
      <dsp:nvSpPr>
        <dsp:cNvPr id="0" name=""/>
        <dsp:cNvSpPr/>
      </dsp:nvSpPr>
      <dsp:spPr>
        <a:xfrm>
          <a:off x="617510" y="3065992"/>
          <a:ext cx="1135465" cy="1135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FB3BB-C8E0-4BCC-A04D-BB1634F07AB9}">
      <dsp:nvSpPr>
        <dsp:cNvPr id="0" name=""/>
        <dsp:cNvSpPr/>
      </dsp:nvSpPr>
      <dsp:spPr>
        <a:xfrm>
          <a:off x="664452" y="4542333"/>
          <a:ext cx="8900362" cy="908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020" tIns="116840" rIns="116840" bIns="11684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Профориентация</a:t>
          </a:r>
          <a:endParaRPr lang="ru-RU" sz="4600" kern="1200" dirty="0"/>
        </a:p>
      </dsp:txBody>
      <dsp:txXfrm>
        <a:off x="664452" y="4542333"/>
        <a:ext cx="8900362" cy="908372"/>
      </dsp:txXfrm>
    </dsp:sp>
    <dsp:sp modelId="{D39650F5-00D7-40E7-B576-E60FFCBF88F6}">
      <dsp:nvSpPr>
        <dsp:cNvPr id="0" name=""/>
        <dsp:cNvSpPr/>
      </dsp:nvSpPr>
      <dsp:spPr>
        <a:xfrm>
          <a:off x="252460" y="4480473"/>
          <a:ext cx="1135465" cy="1135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F2AC8-E057-464F-8B28-398FE43E9AC9}">
      <dsp:nvSpPr>
        <dsp:cNvPr id="0" name=""/>
        <dsp:cNvSpPr/>
      </dsp:nvSpPr>
      <dsp:spPr>
        <a:xfrm>
          <a:off x="3505535" y="3119914"/>
          <a:ext cx="2998041" cy="2998041"/>
        </a:xfrm>
        <a:prstGeom prst="ellipse">
          <a:avLst/>
        </a:prstGeom>
        <a:gradFill flip="none" rotWithShape="0">
          <a:gsLst>
            <a:gs pos="0">
              <a:srgbClr val="357D96">
                <a:shade val="30000"/>
                <a:satMod val="115000"/>
              </a:srgbClr>
            </a:gs>
            <a:gs pos="50000">
              <a:srgbClr val="357D96">
                <a:shade val="67500"/>
                <a:satMod val="115000"/>
              </a:srgbClr>
            </a:gs>
            <a:gs pos="100000">
              <a:srgbClr val="357D96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Комплексная модель профилактики кризисных ситуаций</a:t>
          </a:r>
        </a:p>
      </dsp:txBody>
      <dsp:txXfrm>
        <a:off x="3944588" y="3558967"/>
        <a:ext cx="2119935" cy="2119935"/>
      </dsp:txXfrm>
    </dsp:sp>
    <dsp:sp modelId="{E6535184-C3EC-40BD-ABDC-F1E7607BBCF4}">
      <dsp:nvSpPr>
        <dsp:cNvPr id="0" name=""/>
        <dsp:cNvSpPr/>
      </dsp:nvSpPr>
      <dsp:spPr>
        <a:xfrm rot="10800000">
          <a:off x="939482" y="4236843"/>
          <a:ext cx="2424919" cy="764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5A375-4120-43B1-A6A2-2752553B7A83}">
      <dsp:nvSpPr>
        <dsp:cNvPr id="0" name=""/>
        <dsp:cNvSpPr/>
      </dsp:nvSpPr>
      <dsp:spPr>
        <a:xfrm>
          <a:off x="-209262" y="3868158"/>
          <a:ext cx="2297490" cy="150155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357D96">
                <a:shade val="30000"/>
                <a:satMod val="115000"/>
              </a:srgbClr>
            </a:gs>
            <a:gs pos="50000">
              <a:srgbClr val="357D96">
                <a:shade val="67500"/>
                <a:satMod val="115000"/>
              </a:srgbClr>
            </a:gs>
            <a:gs pos="100000">
              <a:srgbClr val="357D96">
                <a:shade val="100000"/>
                <a:satMod val="115000"/>
              </a:srgb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ФГБОУ ВПО «НГПУ»</a:t>
          </a:r>
        </a:p>
      </dsp:txBody>
      <dsp:txXfrm>
        <a:off x="-165283" y="3912137"/>
        <a:ext cx="2209532" cy="1413596"/>
      </dsp:txXfrm>
    </dsp:sp>
    <dsp:sp modelId="{931D465C-1406-4CC8-B4CF-EB8BEF4FDE58}">
      <dsp:nvSpPr>
        <dsp:cNvPr id="0" name=""/>
        <dsp:cNvSpPr/>
      </dsp:nvSpPr>
      <dsp:spPr>
        <a:xfrm rot="12619692">
          <a:off x="1566426" y="2864321"/>
          <a:ext cx="2183981" cy="764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E6CB0-DCB3-4CF7-94EE-A00DCB4364CF}">
      <dsp:nvSpPr>
        <dsp:cNvPr id="0" name=""/>
        <dsp:cNvSpPr/>
      </dsp:nvSpPr>
      <dsp:spPr>
        <a:xfrm>
          <a:off x="567123" y="1944232"/>
          <a:ext cx="2297490" cy="150155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357D96">
                <a:shade val="30000"/>
                <a:satMod val="115000"/>
              </a:srgbClr>
            </a:gs>
            <a:gs pos="50000">
              <a:srgbClr val="357D96">
                <a:shade val="67500"/>
                <a:satMod val="115000"/>
              </a:srgbClr>
            </a:gs>
            <a:gs pos="100000">
              <a:srgbClr val="357D96">
                <a:shade val="100000"/>
                <a:satMod val="115000"/>
              </a:srgb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ФГБОУ ВО НГМУ Минздрава России</a:t>
          </a:r>
        </a:p>
      </dsp:txBody>
      <dsp:txXfrm>
        <a:off x="611102" y="1988211"/>
        <a:ext cx="2209532" cy="1413596"/>
      </dsp:txXfrm>
    </dsp:sp>
    <dsp:sp modelId="{12131D66-E44F-47C4-AFF4-EEA4F484382E}">
      <dsp:nvSpPr>
        <dsp:cNvPr id="0" name=""/>
        <dsp:cNvSpPr/>
      </dsp:nvSpPr>
      <dsp:spPr>
        <a:xfrm rot="14999688">
          <a:off x="2784031" y="1531931"/>
          <a:ext cx="2471478" cy="764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614FB-E4D4-48EC-B87E-008467EF5619}">
      <dsp:nvSpPr>
        <dsp:cNvPr id="0" name=""/>
        <dsp:cNvSpPr/>
      </dsp:nvSpPr>
      <dsp:spPr>
        <a:xfrm>
          <a:off x="2448271" y="2069"/>
          <a:ext cx="2297490" cy="150155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357D96">
                <a:shade val="30000"/>
                <a:satMod val="115000"/>
              </a:srgbClr>
            </a:gs>
            <a:gs pos="50000">
              <a:srgbClr val="357D96">
                <a:shade val="67500"/>
                <a:satMod val="115000"/>
              </a:srgbClr>
            </a:gs>
            <a:gs pos="100000">
              <a:srgbClr val="357D96">
                <a:shade val="100000"/>
                <a:satMod val="115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 образования мэрии города Новосибирска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2250" y="46048"/>
        <a:ext cx="2209532" cy="1413596"/>
      </dsp:txXfrm>
    </dsp:sp>
    <dsp:sp modelId="{7CB9D565-AFB0-4EBB-B2E9-024514915A7D}">
      <dsp:nvSpPr>
        <dsp:cNvPr id="0" name=""/>
        <dsp:cNvSpPr/>
      </dsp:nvSpPr>
      <dsp:spPr>
        <a:xfrm rot="17400312">
          <a:off x="4753602" y="1531931"/>
          <a:ext cx="2471478" cy="764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A9923-4491-439C-A777-3042F61898BC}">
      <dsp:nvSpPr>
        <dsp:cNvPr id="0" name=""/>
        <dsp:cNvSpPr/>
      </dsp:nvSpPr>
      <dsp:spPr>
        <a:xfrm>
          <a:off x="5263349" y="2069"/>
          <a:ext cx="2297490" cy="150155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357D96">
                <a:shade val="30000"/>
                <a:satMod val="115000"/>
              </a:srgbClr>
            </a:gs>
            <a:gs pos="50000">
              <a:srgbClr val="357D96">
                <a:shade val="67500"/>
                <a:satMod val="115000"/>
              </a:srgbClr>
            </a:gs>
            <a:gs pos="100000">
              <a:srgbClr val="357D96">
                <a:shade val="100000"/>
                <a:satMod val="115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МКУ ДПО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ГЦОиЗ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«Магистр»</a:t>
          </a:r>
        </a:p>
      </dsp:txBody>
      <dsp:txXfrm>
        <a:off x="5307328" y="46048"/>
        <a:ext cx="2209532" cy="1413596"/>
      </dsp:txXfrm>
    </dsp:sp>
    <dsp:sp modelId="{892E82F3-8BD3-49AF-AA38-96123DF8C0C1}">
      <dsp:nvSpPr>
        <dsp:cNvPr id="0" name=""/>
        <dsp:cNvSpPr/>
      </dsp:nvSpPr>
      <dsp:spPr>
        <a:xfrm rot="19780308">
          <a:off x="6258703" y="2864321"/>
          <a:ext cx="2183981" cy="764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7C1AD-47EF-46BF-9776-D7ED04A889CD}">
      <dsp:nvSpPr>
        <dsp:cNvPr id="0" name=""/>
        <dsp:cNvSpPr/>
      </dsp:nvSpPr>
      <dsp:spPr>
        <a:xfrm>
          <a:off x="7144497" y="1944232"/>
          <a:ext cx="2297490" cy="150155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357D96">
                <a:shade val="30000"/>
                <a:satMod val="115000"/>
              </a:srgbClr>
            </a:gs>
            <a:gs pos="50000">
              <a:srgbClr val="357D96">
                <a:shade val="67500"/>
                <a:satMod val="115000"/>
              </a:srgbClr>
            </a:gs>
            <a:gs pos="100000">
              <a:srgbClr val="357D96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ГБУЗ НСО «НОДКПНД»</a:t>
          </a:r>
        </a:p>
      </dsp:txBody>
      <dsp:txXfrm>
        <a:off x="7188476" y="1988211"/>
        <a:ext cx="2209532" cy="1413596"/>
      </dsp:txXfrm>
    </dsp:sp>
    <dsp:sp modelId="{BC87047C-AE07-4EAD-98A2-393D8A36E33A}">
      <dsp:nvSpPr>
        <dsp:cNvPr id="0" name=""/>
        <dsp:cNvSpPr/>
      </dsp:nvSpPr>
      <dsp:spPr>
        <a:xfrm>
          <a:off x="6644709" y="4236843"/>
          <a:ext cx="2424919" cy="76418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512C0-137C-43D9-87E6-5DA0721CEFFD}">
      <dsp:nvSpPr>
        <dsp:cNvPr id="0" name=""/>
        <dsp:cNvSpPr/>
      </dsp:nvSpPr>
      <dsp:spPr>
        <a:xfrm>
          <a:off x="7920883" y="3868158"/>
          <a:ext cx="2297490" cy="150155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357D96">
                <a:shade val="30000"/>
                <a:satMod val="115000"/>
              </a:srgbClr>
            </a:gs>
            <a:gs pos="50000">
              <a:srgbClr val="357D96">
                <a:shade val="67500"/>
                <a:satMod val="115000"/>
              </a:srgbClr>
            </a:gs>
            <a:gs pos="100000">
              <a:srgbClr val="357D96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организации города</a:t>
          </a:r>
        </a:p>
      </dsp:txBody>
      <dsp:txXfrm>
        <a:off x="7964862" y="3912137"/>
        <a:ext cx="2209532" cy="14135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51B41-B83C-4443-B538-D60A1A63A5AC}">
      <dsp:nvSpPr>
        <dsp:cNvPr id="0" name=""/>
        <dsp:cNvSpPr/>
      </dsp:nvSpPr>
      <dsp:spPr>
        <a:xfrm>
          <a:off x="844482" y="2371"/>
          <a:ext cx="9130029" cy="138049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357D96">
                <a:shade val="30000"/>
                <a:satMod val="115000"/>
              </a:srgbClr>
            </a:gs>
            <a:gs pos="50000">
              <a:srgbClr val="357D96">
                <a:shade val="67500"/>
                <a:satMod val="115000"/>
              </a:srgbClr>
            </a:gs>
            <a:gs pos="100000">
              <a:srgbClr val="357D96">
                <a:shade val="100000"/>
                <a:satMod val="115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Муниципальная программа </a:t>
          </a:r>
        </a:p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«Развитие жизнеспособности обучающихся в общеобразовательных организациях города Новосибирска»</a:t>
          </a:r>
        </a:p>
      </dsp:txBody>
      <dsp:txXfrm>
        <a:off x="884915" y="42804"/>
        <a:ext cx="9049163" cy="1299627"/>
      </dsp:txXfrm>
    </dsp:sp>
    <dsp:sp modelId="{DDC46EA7-3474-4520-95B5-3F5D3697B894}">
      <dsp:nvSpPr>
        <dsp:cNvPr id="0" name=""/>
        <dsp:cNvSpPr/>
      </dsp:nvSpPr>
      <dsp:spPr>
        <a:xfrm rot="5400000">
          <a:off x="5288703" y="1503657"/>
          <a:ext cx="241586" cy="2415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C9B67-AA5F-4FC7-A490-8C8ABC6EB4A0}">
      <dsp:nvSpPr>
        <dsp:cNvPr id="0" name=""/>
        <dsp:cNvSpPr/>
      </dsp:nvSpPr>
      <dsp:spPr>
        <a:xfrm>
          <a:off x="844482" y="1866037"/>
          <a:ext cx="9130029" cy="13804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latin typeface="Times New Roman" panose="02020603050405020304" pitchFamily="18" charset="0"/>
              <a:ea typeface="Calibri" panose="020F0502020204030204" pitchFamily="34" charset="0"/>
            </a:rPr>
            <a:t>Активное, здоровое преодоление кризисных ситуаций, повышающее стрессоустойчивость человека, основанное на вовлеченности в ситуацию, стремлении к ее подчинению, умении решать проблемы, перед которыми ставит жизнь, актуализирующее поисковое поведение и </a:t>
          </a:r>
          <a:r>
            <a:rPr lang="ru-RU" sz="1900" kern="1200" dirty="0" err="1">
              <a:latin typeface="Times New Roman" panose="02020603050405020304" pitchFamily="18" charset="0"/>
              <a:ea typeface="Calibri" panose="020F0502020204030204" pitchFamily="34" charset="0"/>
            </a:rPr>
            <a:t>самореализационный</a:t>
          </a:r>
          <a:r>
            <a:rPr lang="ru-RU" sz="1900" kern="1200" dirty="0">
              <a:latin typeface="Times New Roman" panose="02020603050405020304" pitchFamily="18" charset="0"/>
              <a:ea typeface="Calibri" panose="020F0502020204030204" pitchFamily="34" charset="0"/>
            </a:rPr>
            <a:t> потенциал личности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4915" y="1906470"/>
        <a:ext cx="9049163" cy="1299627"/>
      </dsp:txXfrm>
    </dsp:sp>
    <dsp:sp modelId="{DA21E27C-276D-48B4-AD79-47A042174026}">
      <dsp:nvSpPr>
        <dsp:cNvPr id="0" name=""/>
        <dsp:cNvSpPr/>
      </dsp:nvSpPr>
      <dsp:spPr>
        <a:xfrm rot="5400000">
          <a:off x="5288703" y="3367323"/>
          <a:ext cx="241586" cy="24158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AF59B-C07F-4C3C-86B6-007C1547A957}">
      <dsp:nvSpPr>
        <dsp:cNvPr id="0" name=""/>
        <dsp:cNvSpPr/>
      </dsp:nvSpPr>
      <dsp:spPr>
        <a:xfrm>
          <a:off x="844482" y="3729703"/>
          <a:ext cx="9130029" cy="138049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Классное руководство, </a:t>
          </a:r>
          <a:r>
            <a:rPr lang="ru-RU" sz="2300" kern="1200" dirty="0">
              <a:latin typeface="Times New Roman" pitchFamily="18" charset="0"/>
              <a:cs typeface="Times New Roman" pitchFamily="18" charset="0"/>
              <a:sym typeface="Symbol"/>
            </a:rPr>
            <a:t> внеурочная деятельность, работа с родителями, школьное самоуправление, ключевые общешкольные дела, экскурсии, экспедиции, походы и т. д.</a:t>
          </a:r>
          <a:endParaRPr lang="ru-RU" sz="2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84915" y="3770136"/>
        <a:ext cx="9049163" cy="1299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2AC34-3344-4105-8151-260206F631C1}">
      <dsp:nvSpPr>
        <dsp:cNvPr id="0" name=""/>
        <dsp:cNvSpPr/>
      </dsp:nvSpPr>
      <dsp:spPr>
        <a:xfrm>
          <a:off x="2583076" y="3632"/>
          <a:ext cx="1049863" cy="1049863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5D40FC-D175-423F-98C8-26804820F429}">
      <dsp:nvSpPr>
        <dsp:cNvPr id="0" name=""/>
        <dsp:cNvSpPr/>
      </dsp:nvSpPr>
      <dsp:spPr>
        <a:xfrm>
          <a:off x="3108008" y="3632"/>
          <a:ext cx="5601408" cy="1049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Подготовить лагерь к летнему оздоровительному сезону</a:t>
          </a:r>
          <a:endParaRPr lang="ru-RU" sz="240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8008" y="3632"/>
        <a:ext cx="5601408" cy="1049863"/>
      </dsp:txXfrm>
    </dsp:sp>
    <dsp:sp modelId="{249E6B60-B0A5-4417-9390-EFE63C46D622}">
      <dsp:nvSpPr>
        <dsp:cNvPr id="0" name=""/>
        <dsp:cNvSpPr/>
      </dsp:nvSpPr>
      <dsp:spPr>
        <a:xfrm>
          <a:off x="2583076" y="1053496"/>
          <a:ext cx="1049863" cy="1049863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026C3D6-0703-4D77-A469-3F40F5D79887}">
      <dsp:nvSpPr>
        <dsp:cNvPr id="0" name=""/>
        <dsp:cNvSpPr/>
      </dsp:nvSpPr>
      <dsp:spPr>
        <a:xfrm>
          <a:off x="3108008" y="1053496"/>
          <a:ext cx="5601408" cy="1049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Заключить договоры на </a:t>
          </a:r>
          <a:r>
            <a:rPr lang="ru-RU" sz="2400" b="1" kern="1200" dirty="0" err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акарицидную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обработку</a:t>
          </a:r>
          <a:endParaRPr lang="ru-RU" sz="240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8008" y="1053496"/>
        <a:ext cx="5601408" cy="1049863"/>
      </dsp:txXfrm>
    </dsp:sp>
    <dsp:sp modelId="{20506173-A1FB-41AE-83D3-0299008ABCD9}">
      <dsp:nvSpPr>
        <dsp:cNvPr id="0" name=""/>
        <dsp:cNvSpPr/>
      </dsp:nvSpPr>
      <dsp:spPr>
        <a:xfrm>
          <a:off x="2583076" y="2103360"/>
          <a:ext cx="1049863" cy="1049863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5738E8F-AD5E-4D17-B1D9-E563DDF15B93}">
      <dsp:nvSpPr>
        <dsp:cNvPr id="0" name=""/>
        <dsp:cNvSpPr/>
      </dsp:nvSpPr>
      <dsp:spPr>
        <a:xfrm>
          <a:off x="3108008" y="2103360"/>
          <a:ext cx="5601408" cy="1049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одготовить персонал к работе в летний период (прививки </a:t>
          </a:r>
          <a:r>
            <a:rPr lang="en-US" sz="24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COVID</a:t>
          </a:r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, корь)</a:t>
          </a:r>
          <a:endParaRPr lang="ru-RU" sz="240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8008" y="2103360"/>
        <a:ext cx="5601408" cy="1049863"/>
      </dsp:txXfrm>
    </dsp:sp>
    <dsp:sp modelId="{30EB0D2C-9C1F-4704-AAA3-0137A247C006}">
      <dsp:nvSpPr>
        <dsp:cNvPr id="0" name=""/>
        <dsp:cNvSpPr/>
      </dsp:nvSpPr>
      <dsp:spPr>
        <a:xfrm>
          <a:off x="2583076" y="3153223"/>
          <a:ext cx="1049863" cy="1049863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567DA3-8A3C-453A-89EA-2E0E9D4D78B1}">
      <dsp:nvSpPr>
        <dsp:cNvPr id="0" name=""/>
        <dsp:cNvSpPr/>
      </dsp:nvSpPr>
      <dsp:spPr>
        <a:xfrm>
          <a:off x="3108008" y="3153223"/>
          <a:ext cx="5601408" cy="1049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Внести изменения в Реестр организаций отдыха детей и их оздоровления </a:t>
          </a:r>
          <a:endParaRPr lang="ru-RU" sz="240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8008" y="3153223"/>
        <a:ext cx="5601408" cy="1049863"/>
      </dsp:txXfrm>
    </dsp:sp>
    <dsp:sp modelId="{34F0417B-E8E8-433F-9AF6-D58F6B41E143}">
      <dsp:nvSpPr>
        <dsp:cNvPr id="0" name=""/>
        <dsp:cNvSpPr/>
      </dsp:nvSpPr>
      <dsp:spPr>
        <a:xfrm>
          <a:off x="2664292" y="4176463"/>
          <a:ext cx="1049863" cy="1049863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D7D3D9B-D3CF-40F8-A46F-692A0D4B57ED}">
      <dsp:nvSpPr>
        <dsp:cNvPr id="0" name=""/>
        <dsp:cNvSpPr/>
      </dsp:nvSpPr>
      <dsp:spPr>
        <a:xfrm>
          <a:off x="3168349" y="4176463"/>
          <a:ext cx="7192712" cy="1049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Зачислить детей в ИС «Навигатор ДОД НСО»</a:t>
          </a:r>
          <a:endParaRPr lang="ru-RU" sz="2400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8349" y="4176463"/>
        <a:ext cx="7192712" cy="1049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906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906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9D4FF2-6ADA-4D80-BBA3-0B82EBF1427B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906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906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53E88F-CF7A-4F90-8C37-2A68078C5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86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608013" algn="l" defTabSz="121761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217613" algn="l" defTabSz="121761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827213" algn="l" defTabSz="121761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436813" algn="l" defTabSz="121761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3047653" algn="l" defTabSz="12190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657183" algn="l" defTabSz="12190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266713" algn="l" defTabSz="12190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876245" algn="l" defTabSz="121906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9D9C3385-9A7A-4654-9BF9-070B3EE71D8E}" type="slidenum">
              <a:rPr lang="ru-RU" smtClean="0"/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10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62C9A-CB42-47B1-A2AE-3F42B056E0BD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215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62C9A-CB42-47B1-A2AE-3F42B056E0BD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978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i="1" dirty="0"/>
              <a:t> </a:t>
            </a:r>
            <a:endParaRPr lang="ru-RU" altLang="ru-RU" dirty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fld id="{EC0F83C1-CF23-421D-9456-B941C883A0DB}" type="slidenum">
              <a:rPr lang="ru-RU" smtClean="0"/>
              <a:pPr defTabSz="1217613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55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53E88F-CF7A-4F90-8C37-2A68078C511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70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53E88F-CF7A-4F90-8C37-2A68078C511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6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53E88F-CF7A-4F90-8C37-2A68078C511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3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53E88F-CF7A-4F90-8C37-2A68078C511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1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53E88F-CF7A-4F90-8C37-2A68078C511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1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53E88F-CF7A-4F90-8C37-2A68078C511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21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53E88F-CF7A-4F90-8C37-2A68078C511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355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62C9A-CB42-47B1-A2AE-3F42B056E0BD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3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5086E-0EDE-4E95-A482-F26164D0F46D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C2CD-F538-406F-A9D1-3B0D2C509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9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8FB5-9702-4E37-BA6A-CD254870DB52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C509A-FFD3-49B0-9E59-491B8C8F3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FB53-9B63-4BA9-89FB-7145800AD430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995D-DF5C-4F2A-ACF4-047B8FF4F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26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AB43-08C9-4330-8326-C4973690D056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E5C4C-57C5-46E8-A286-E53507307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0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2"/>
            <a:ext cx="10361851" cy="1362390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5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1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6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1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2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84EA-C9EE-4BA6-B8AE-AF1BF075EA4D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0EDB0-9783-420A-AAFC-B4EF4E6E3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0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522" y="1600573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6793" y="1600573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2664F-BB0A-4890-9B30-88D886377D53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FBFE-29F4-4147-8345-7499E7361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3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0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1" indent="0">
              <a:buNone/>
              <a:defRPr sz="2700" b="1"/>
            </a:lvl2pPr>
            <a:lvl3pPr marL="1219062" indent="0">
              <a:buNone/>
              <a:defRPr sz="2400" b="1"/>
            </a:lvl3pPr>
            <a:lvl4pPr marL="1828592" indent="0">
              <a:buNone/>
              <a:defRPr sz="2100" b="1"/>
            </a:lvl4pPr>
            <a:lvl5pPr marL="2438122" indent="0">
              <a:buNone/>
              <a:defRPr sz="2100" b="1"/>
            </a:lvl5pPr>
            <a:lvl6pPr marL="3047653" indent="0">
              <a:buNone/>
              <a:defRPr sz="2100" b="1"/>
            </a:lvl6pPr>
            <a:lvl7pPr marL="3657183" indent="0">
              <a:buNone/>
              <a:defRPr sz="2100" b="1"/>
            </a:lvl7pPr>
            <a:lvl8pPr marL="4266713" indent="0">
              <a:buNone/>
              <a:defRPr sz="2100" b="1"/>
            </a:lvl8pPr>
            <a:lvl9pPr marL="4876245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70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1" indent="0">
              <a:buNone/>
              <a:defRPr sz="2700" b="1"/>
            </a:lvl2pPr>
            <a:lvl3pPr marL="1219062" indent="0">
              <a:buNone/>
              <a:defRPr sz="2400" b="1"/>
            </a:lvl3pPr>
            <a:lvl4pPr marL="1828592" indent="0">
              <a:buNone/>
              <a:defRPr sz="2100" b="1"/>
            </a:lvl4pPr>
            <a:lvl5pPr marL="2438122" indent="0">
              <a:buNone/>
              <a:defRPr sz="2100" b="1"/>
            </a:lvl5pPr>
            <a:lvl6pPr marL="3047653" indent="0">
              <a:buNone/>
              <a:defRPr sz="2100" b="1"/>
            </a:lvl6pPr>
            <a:lvl7pPr marL="3657183" indent="0">
              <a:buNone/>
              <a:defRPr sz="2100" b="1"/>
            </a:lvl7pPr>
            <a:lvl8pPr marL="4266713" indent="0">
              <a:buNone/>
              <a:defRPr sz="2100" b="1"/>
            </a:lvl8pPr>
            <a:lvl9pPr marL="4876245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2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7DB4E-CC37-4D07-9651-604D29B512E4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0065-1455-4C7C-8224-472D287B7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8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A3B1C-A766-4FBA-822C-D609BD21835A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38485-0EC8-4BE9-BD29-9EB3C8989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5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E8DBB-9EB9-411B-8583-7E10034C4802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AF60-8354-4670-AC64-D91B50378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48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116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36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31" indent="0">
              <a:buNone/>
              <a:defRPr sz="1500"/>
            </a:lvl2pPr>
            <a:lvl3pPr marL="1219062" indent="0">
              <a:buNone/>
              <a:defRPr sz="1300"/>
            </a:lvl3pPr>
            <a:lvl4pPr marL="1828592" indent="0">
              <a:buNone/>
              <a:defRPr sz="1200"/>
            </a:lvl4pPr>
            <a:lvl5pPr marL="2438122" indent="0">
              <a:buNone/>
              <a:defRPr sz="1200"/>
            </a:lvl5pPr>
            <a:lvl6pPr marL="3047653" indent="0">
              <a:buNone/>
              <a:defRPr sz="1200"/>
            </a:lvl6pPr>
            <a:lvl7pPr marL="3657183" indent="0">
              <a:buNone/>
              <a:defRPr sz="1200"/>
            </a:lvl7pPr>
            <a:lvl8pPr marL="4266713" indent="0">
              <a:buNone/>
              <a:defRPr sz="1200"/>
            </a:lvl8pPr>
            <a:lvl9pPr marL="487624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E71E-491C-48DB-AA93-B92331D2CC3B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0DFE-FD97-4F65-A967-C12B451A4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9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31" indent="0">
              <a:buNone/>
              <a:defRPr sz="3700"/>
            </a:lvl2pPr>
            <a:lvl3pPr marL="1219062" indent="0">
              <a:buNone/>
              <a:defRPr sz="3200"/>
            </a:lvl3pPr>
            <a:lvl4pPr marL="1828592" indent="0">
              <a:buNone/>
              <a:defRPr sz="2700"/>
            </a:lvl4pPr>
            <a:lvl5pPr marL="2438122" indent="0">
              <a:buNone/>
              <a:defRPr sz="2700"/>
            </a:lvl5pPr>
            <a:lvl6pPr marL="3047653" indent="0">
              <a:buNone/>
              <a:defRPr sz="2700"/>
            </a:lvl6pPr>
            <a:lvl7pPr marL="3657183" indent="0">
              <a:buNone/>
              <a:defRPr sz="2700"/>
            </a:lvl7pPr>
            <a:lvl8pPr marL="4266713" indent="0">
              <a:buNone/>
              <a:defRPr sz="2700"/>
            </a:lvl8pPr>
            <a:lvl9pPr marL="4876245" indent="0">
              <a:buNone/>
              <a:defRPr sz="2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31" indent="0">
              <a:buNone/>
              <a:defRPr sz="1500"/>
            </a:lvl2pPr>
            <a:lvl3pPr marL="1219062" indent="0">
              <a:buNone/>
              <a:defRPr sz="1300"/>
            </a:lvl3pPr>
            <a:lvl4pPr marL="1828592" indent="0">
              <a:buNone/>
              <a:defRPr sz="1200"/>
            </a:lvl4pPr>
            <a:lvl5pPr marL="2438122" indent="0">
              <a:buNone/>
              <a:defRPr sz="1200"/>
            </a:lvl5pPr>
            <a:lvl6pPr marL="3047653" indent="0">
              <a:buNone/>
              <a:defRPr sz="1200"/>
            </a:lvl6pPr>
            <a:lvl7pPr marL="3657183" indent="0">
              <a:buNone/>
              <a:defRPr sz="1200"/>
            </a:lvl7pPr>
            <a:lvl8pPr marL="4266713" indent="0">
              <a:buNone/>
              <a:defRPr sz="1200"/>
            </a:lvl8pPr>
            <a:lvl9pPr marL="4876245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BF27D-1696-4CED-96D7-B3D579A09BEE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6717B-AA16-487D-B904-60FF2DA69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3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4800" cy="365125"/>
          </a:xfrm>
          <a:prstGeom prst="rect">
            <a:avLst/>
          </a:prstGeom>
        </p:spPr>
        <p:txBody>
          <a:bodyPr vert="horz" lIns="121876" tIns="60937" rIns="121876" bIns="60937" rtlCol="0" anchor="ctr"/>
          <a:lstStyle>
            <a:lvl1pPr algn="l" defTabSz="1219062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1E2BE0-AA8B-4CC9-8DF9-C1DE3F497EAC}" type="datetimeFigureOut">
              <a:rPr lang="ru-RU"/>
              <a:pPr>
                <a:defRPr/>
              </a:pPr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7938"/>
            <a:ext cx="3859213" cy="365125"/>
          </a:xfrm>
          <a:prstGeom prst="rect">
            <a:avLst/>
          </a:prstGeom>
        </p:spPr>
        <p:txBody>
          <a:bodyPr vert="horz" lIns="121876" tIns="60937" rIns="121876" bIns="60937" rtlCol="0" anchor="ctr"/>
          <a:lstStyle>
            <a:lvl1pPr algn="ctr" defTabSz="1219062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013" y="6357938"/>
            <a:ext cx="2844800" cy="365125"/>
          </a:xfrm>
          <a:prstGeom prst="rect">
            <a:avLst/>
          </a:prstGeom>
        </p:spPr>
        <p:txBody>
          <a:bodyPr vert="horz" lIns="121876" tIns="60937" rIns="121876" bIns="60937" rtlCol="0" anchor="ctr"/>
          <a:lstStyle>
            <a:lvl1pPr algn="r" defTabSz="1219062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1F3DA4-5552-48D5-8F3A-58518DF6F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613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6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2pPr>
      <a:lvl3pPr algn="ctr" defTabSz="12176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3pPr>
      <a:lvl4pPr algn="ctr" defTabSz="12176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4pPr>
      <a:lvl5pPr algn="ctr" defTabSz="1217613" rtl="0" eaLnBrk="0" fontAlgn="base" hangingPunct="0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5pPr>
      <a:lvl6pPr marL="457200" algn="ctr" defTabSz="1217613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6pPr>
      <a:lvl7pPr marL="914400" algn="ctr" defTabSz="1217613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7pPr>
      <a:lvl8pPr marL="1371600" algn="ctr" defTabSz="1217613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8pPr>
      <a:lvl9pPr marL="1828800" algn="ctr" defTabSz="1217613" rtl="0" fontAlgn="base">
        <a:spcBef>
          <a:spcPct val="0"/>
        </a:spcBef>
        <a:spcAft>
          <a:spcPct val="0"/>
        </a:spcAft>
        <a:defRPr sz="6000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defTabSz="12176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418" indent="-304764" algn="l" defTabSz="12190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949" indent="-304764" algn="l" defTabSz="12190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479" indent="-304764" algn="l" defTabSz="12190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009" indent="-304764" algn="l" defTabSz="12190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1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62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92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22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53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83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13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45" algn="l" defTabSz="12190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emzhina@admnsk.r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22475" y="2260600"/>
            <a:ext cx="8609013" cy="1960563"/>
          </a:xfrm>
          <a:prstGeom prst="rect">
            <a:avLst/>
          </a:prstGeom>
        </p:spPr>
        <p:txBody>
          <a:bodyPr lIns="121876" tIns="60937" rIns="121876" bIns="60937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8665" y="2209829"/>
            <a:ext cx="79366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заместителей директора по воспитательной работе образовательных организаций города Новосибирска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474"/>
            <a:ext cx="4583038" cy="6497472"/>
          </a:xfrm>
          <a:prstGeom prst="rect">
            <a:avLst/>
          </a:prstGeom>
          <a:ln>
            <a:solidFill>
              <a:srgbClr val="357D96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000" y="377205"/>
            <a:ext cx="4209184" cy="6076925"/>
          </a:xfrm>
          <a:prstGeom prst="rect">
            <a:avLst/>
          </a:prstGeom>
          <a:ln>
            <a:solidFill>
              <a:srgbClr val="357D96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161" y="752223"/>
            <a:ext cx="3759252" cy="5328591"/>
          </a:xfrm>
          <a:prstGeom prst="rect">
            <a:avLst/>
          </a:prstGeom>
          <a:ln>
            <a:solidFill>
              <a:srgbClr val="357D96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3995" y="5886503"/>
            <a:ext cx="6266418" cy="7619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400" i="1" dirty="0"/>
              <a:t>Приказ Министерства просвещения Российской Федерации от 23.11.2022 № 1014 "Об утверждении федеральной образовательной программы среднего общего </a:t>
            </a:r>
            <a:r>
              <a:rPr lang="ru-RU" sz="1400" i="1" dirty="0" smtClean="0"/>
              <a:t>образования« (</a:t>
            </a:r>
            <a:r>
              <a:rPr lang="ru-RU" sz="1400" i="1" dirty="0"/>
              <a:t>Зарегистрирован 22.12.2022 № 71763)</a:t>
            </a:r>
          </a:p>
        </p:txBody>
      </p:sp>
    </p:spTree>
    <p:extLst>
      <p:ext uri="{BB962C8B-B14F-4D97-AF65-F5344CB8AC3E}">
        <p14:creationId xmlns:p14="http://schemas.microsoft.com/office/powerpoint/2010/main" val="37170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34684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НАПРАВЛЕНИЯ ВОСПИТАНИЯ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50" y="2205658"/>
            <a:ext cx="3142878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/>
              <a:t>Программа реализуется в единстве учебной и </a:t>
            </a:r>
            <a:r>
              <a:rPr lang="ru-RU" sz="2000" dirty="0" smtClean="0"/>
              <a:t>воспитательной деятельности общеобразовательной </a:t>
            </a:r>
            <a:r>
              <a:rPr lang="ru-RU" sz="2000" dirty="0"/>
              <a:t>организации по основным </a:t>
            </a:r>
            <a:r>
              <a:rPr lang="ru-RU" sz="2000" dirty="0" smtClean="0"/>
              <a:t>направлениям воспитания </a:t>
            </a:r>
            <a:r>
              <a:rPr lang="ru-RU" sz="2000" dirty="0"/>
              <a:t>в соответствии с </a:t>
            </a:r>
            <a:r>
              <a:rPr lang="ru-RU" sz="2000" dirty="0" smtClean="0"/>
              <a:t>ФГОС</a:t>
            </a:r>
            <a:endParaRPr lang="ru-RU" sz="2000" dirty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20860052"/>
              </p:ext>
            </p:extLst>
          </p:nvPr>
        </p:nvGraphicFramePr>
        <p:xfrm>
          <a:off x="2422798" y="638300"/>
          <a:ext cx="9649073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392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34684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Модули программы (инвариантные)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47347339"/>
              </p:ext>
            </p:extLst>
          </p:nvPr>
        </p:nvGraphicFramePr>
        <p:xfrm>
          <a:off x="2422798" y="638300"/>
          <a:ext cx="9649073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409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34684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Модули программы (инвариантные)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88362625"/>
              </p:ext>
            </p:extLst>
          </p:nvPr>
        </p:nvGraphicFramePr>
        <p:xfrm>
          <a:off x="2422798" y="638300"/>
          <a:ext cx="9649073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8156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7" y="0"/>
            <a:ext cx="12173816" cy="68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8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405"/>
            <a:ext cx="12190413" cy="68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35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EDE6A-F3F7-43C5-8E2B-1811524B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9A5C446-D105-41A0-A39C-28908689A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111" t="5602" b="6350"/>
          <a:stretch/>
        </p:blipFill>
        <p:spPr>
          <a:xfrm>
            <a:off x="1321" y="0"/>
            <a:ext cx="11870364" cy="619268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6C0255E-75AC-4826-9026-58499386E68B}"/>
              </a:ext>
            </a:extLst>
          </p:cNvPr>
          <p:cNvSpPr txBox="1">
            <a:spLocks/>
          </p:cNvSpPr>
          <p:nvPr/>
        </p:nvSpPr>
        <p:spPr bwMode="auto">
          <a:xfrm>
            <a:off x="478582" y="5944533"/>
            <a:ext cx="11676133" cy="892032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876" tIns="60937" rIns="121876" bIns="60937" numCol="1" anchor="ctr" anchorCtr="0" compatLnSpc="1">
            <a:prstTxWarp prst="textNoShape">
              <a:avLst/>
            </a:prstTxWarp>
          </a:bodyPr>
          <a:lstStyle>
            <a:lvl1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>Новосибирск – </a:t>
            </a:r>
            <a:r>
              <a:rPr lang="ru-RU" sz="2400" dirty="0" smtClean="0"/>
              <a:t>7</a:t>
            </a:r>
            <a:r>
              <a:rPr lang="ru-RU" sz="2000" dirty="0" smtClean="0"/>
              <a:t>:  </a:t>
            </a:r>
            <a:r>
              <a:rPr lang="ru-RU" sz="2800" dirty="0" smtClean="0"/>
              <a:t>Экономический </a:t>
            </a:r>
            <a:r>
              <a:rPr lang="ru-RU" sz="2800" dirty="0"/>
              <a:t>лицей; Лицей № 22 «Надежды Сибири»; СОШ №№ 175; 197; 64; 202; 187</a:t>
            </a:r>
            <a:r>
              <a:rPr lang="ru-RU" sz="1800" dirty="0"/>
              <a:t/>
            </a:r>
            <a:br>
              <a:rPr lang="ru-RU" sz="18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26684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4C5F3-35BD-4E98-A250-7C30AC13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5E27E32-029F-4074-944E-8EB9333EB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10" r="173" b="9152"/>
          <a:stretch/>
        </p:blipFill>
        <p:spPr>
          <a:xfrm>
            <a:off x="-86801" y="257501"/>
            <a:ext cx="12364014" cy="592153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B1C31A2-EF84-441E-9869-F4EB4553698C}"/>
              </a:ext>
            </a:extLst>
          </p:cNvPr>
          <p:cNvSpPr txBox="1">
            <a:spLocks/>
          </p:cNvSpPr>
          <p:nvPr/>
        </p:nvSpPr>
        <p:spPr bwMode="auto">
          <a:xfrm>
            <a:off x="4655046" y="6048546"/>
            <a:ext cx="7535367" cy="693616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876" tIns="60937" rIns="121876" bIns="60937" numCol="1" anchor="ctr" anchorCtr="0" compatLnSpc="1">
            <a:prstTxWarp prst="textNoShape">
              <a:avLst/>
            </a:prstTxWarp>
          </a:bodyPr>
          <a:lstStyle>
            <a:lvl1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Новосибирск </a:t>
            </a:r>
            <a:r>
              <a:rPr lang="ru-RU" sz="2800" dirty="0" smtClean="0"/>
              <a:t>– 2253 юнармейца в 66 отрядах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59036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D29FF7-1176-407F-AEF3-C67045716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5" t="5873" b="5873"/>
          <a:stretch/>
        </p:blipFill>
        <p:spPr>
          <a:xfrm>
            <a:off x="-94194" y="4397"/>
            <a:ext cx="12284607" cy="630571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642782" y="5659259"/>
            <a:ext cx="854763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По состоянию на 23.03.2023 в ИС «Навигатор ДОД НСО» опубликовано 109 программ дополнительного образования театральной деятельности, на которых обучается 4092 детей.</a:t>
            </a:r>
          </a:p>
        </p:txBody>
      </p:sp>
    </p:spTree>
    <p:extLst>
      <p:ext uri="{BB962C8B-B14F-4D97-AF65-F5344CB8AC3E}">
        <p14:creationId xmlns:p14="http://schemas.microsoft.com/office/powerpoint/2010/main" val="1872259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346844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Школьные театры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6695" y="981522"/>
            <a:ext cx="10297144" cy="4752528"/>
          </a:xfrm>
        </p:spPr>
        <p:txBody>
          <a:bodyPr/>
          <a:lstStyle/>
          <a:p>
            <a:pPr indent="0">
              <a:spcBef>
                <a:spcPts val="0"/>
              </a:spcBef>
              <a:buNone/>
            </a:pPr>
            <a:r>
              <a:rPr lang="ru-RU" sz="1800" dirty="0"/>
              <a:t>На письмо ДО от 15.03.2023 № 2628-03-10/25 «О школьных театрах» до </a:t>
            </a:r>
            <a:r>
              <a:rPr lang="ru-RU" sz="1800" b="1" dirty="0"/>
              <a:t>16.03.2023</a:t>
            </a:r>
            <a:r>
              <a:rPr lang="ru-RU" sz="1800" dirty="0"/>
              <a:t> года необходимо было по Яндекс ссылке представить информацию по проведению итоговых школьных спектаклей.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/>
              <a:t>Учреждения, </a:t>
            </a:r>
            <a:r>
              <a:rPr lang="ru-RU" sz="1800" b="1" dirty="0"/>
              <a:t>не сдавшие отчет</a:t>
            </a:r>
            <a:r>
              <a:rPr lang="ru-RU" sz="1800" dirty="0"/>
              <a:t>:</a:t>
            </a:r>
          </a:p>
          <a:p>
            <a:pPr indent="0">
              <a:spcBef>
                <a:spcPts val="0"/>
              </a:spcBef>
            </a:pPr>
            <a:r>
              <a:rPr lang="ru-RU" sz="1800" dirty="0"/>
              <a:t>Дзержинский: 2 (СОШ 111, 177)</a:t>
            </a:r>
          </a:p>
          <a:p>
            <a:pPr indent="0">
              <a:spcBef>
                <a:spcPts val="0"/>
              </a:spcBef>
            </a:pPr>
            <a:r>
              <a:rPr lang="ru-RU" sz="1800" dirty="0"/>
              <a:t>Калининский: 3 (СОШ 218, 105, 23)</a:t>
            </a:r>
          </a:p>
          <a:p>
            <a:pPr indent="0">
              <a:spcBef>
                <a:spcPts val="0"/>
              </a:spcBef>
            </a:pPr>
            <a:r>
              <a:rPr lang="ru-RU" sz="1800" dirty="0"/>
              <a:t>Кировский: 2 (Лицей 176, СОШ 63)</a:t>
            </a:r>
          </a:p>
          <a:p>
            <a:pPr indent="0">
              <a:spcBef>
                <a:spcPts val="0"/>
              </a:spcBef>
            </a:pPr>
            <a:r>
              <a:rPr lang="ru-RU" sz="1800" dirty="0"/>
              <a:t>Ленинский: 3 (ИЛ НГТУ, СОШ 212, 175)</a:t>
            </a:r>
          </a:p>
          <a:p>
            <a:pPr indent="0">
              <a:spcBef>
                <a:spcPts val="0"/>
              </a:spcBef>
            </a:pPr>
            <a:r>
              <a:rPr lang="ru-RU" sz="1800" dirty="0"/>
              <a:t>Октябрьский: 4 (СОШ 2, 206, 97, С(К)Ш1)</a:t>
            </a:r>
          </a:p>
          <a:p>
            <a:pPr indent="0">
              <a:spcBef>
                <a:spcPts val="0"/>
              </a:spcBef>
            </a:pPr>
            <a:r>
              <a:rPr lang="ru-RU" sz="1800" dirty="0"/>
              <a:t>Первомайский: 2 (СОШ 117, 145)</a:t>
            </a:r>
          </a:p>
          <a:p>
            <a:pPr indent="0">
              <a:spcBef>
                <a:spcPts val="0"/>
              </a:spcBef>
            </a:pPr>
            <a:r>
              <a:rPr lang="ru-RU" sz="1800" dirty="0"/>
              <a:t>Советский: 1 (Гимназия 5)</a:t>
            </a:r>
          </a:p>
          <a:p>
            <a:pPr indent="0">
              <a:spcBef>
                <a:spcPts val="0"/>
              </a:spcBef>
            </a:pPr>
            <a:r>
              <a:rPr lang="ru-RU" sz="1800" dirty="0"/>
              <a:t>Центральный: 5 (</a:t>
            </a:r>
            <a:r>
              <a:rPr lang="ru-RU" sz="1800" dirty="0" smtClean="0"/>
              <a:t>Лицей 159</a:t>
            </a:r>
            <a:r>
              <a:rPr lang="ru-RU" sz="1800" dirty="0"/>
              <a:t>, </a:t>
            </a:r>
            <a:r>
              <a:rPr lang="ru-RU" sz="1800" dirty="0" smtClean="0"/>
              <a:t>лицей 9</a:t>
            </a:r>
            <a:r>
              <a:rPr lang="ru-RU" sz="1800" dirty="0"/>
              <a:t>, </a:t>
            </a:r>
            <a:r>
              <a:rPr lang="ru-RU" sz="1800" dirty="0" smtClean="0"/>
              <a:t>лицей 22</a:t>
            </a:r>
            <a:r>
              <a:rPr lang="ru-RU" sz="1800" dirty="0"/>
              <a:t>, СОШ 168, С(К)Ш 37</a:t>
            </a:r>
            <a:r>
              <a:rPr lang="ru-RU" sz="1800" dirty="0" smtClean="0"/>
              <a:t>)</a:t>
            </a:r>
          </a:p>
          <a:p>
            <a:pPr indent="0">
              <a:spcBef>
                <a:spcPts val="0"/>
              </a:spcBef>
              <a:buNone/>
            </a:pPr>
            <a:endParaRPr lang="ru-RU" sz="1800" dirty="0" smtClean="0"/>
          </a:p>
          <a:p>
            <a:pPr indent="0">
              <a:spcBef>
                <a:spcPts val="0"/>
              </a:spcBef>
            </a:pPr>
            <a:r>
              <a:rPr lang="ru-RU" sz="1800" b="1" dirty="0" smtClean="0"/>
              <a:t>Всего театров в реестре 152</a:t>
            </a:r>
            <a:endParaRPr lang="ru-RU" sz="1800" dirty="0" smtClean="0"/>
          </a:p>
          <a:p>
            <a:pPr indent="0">
              <a:spcBef>
                <a:spcPts val="0"/>
              </a:spcBef>
            </a:pPr>
            <a:r>
              <a:rPr lang="ru-RU" sz="1800" b="1" dirty="0" smtClean="0"/>
              <a:t>Сдали </a:t>
            </a:r>
            <a:r>
              <a:rPr lang="ru-RU" sz="1800" b="1" dirty="0"/>
              <a:t>отчет – 130</a:t>
            </a:r>
            <a:endParaRPr lang="ru-RU" sz="1800" dirty="0"/>
          </a:p>
          <a:p>
            <a:pPr indent="0">
              <a:spcBef>
                <a:spcPts val="0"/>
              </a:spcBef>
            </a:pPr>
            <a:r>
              <a:rPr lang="ru-RU" sz="1800" b="1" dirty="0"/>
              <a:t>Не сдали отчет – 22</a:t>
            </a:r>
            <a:endParaRPr lang="ru-RU" sz="1800" dirty="0"/>
          </a:p>
          <a:p>
            <a:pPr indent="0">
              <a:spcBef>
                <a:spcPts val="0"/>
              </a:spcBef>
            </a:pPr>
            <a:r>
              <a:rPr lang="ru-RU" sz="1800" b="1" dirty="0"/>
              <a:t>В школе нет театра – 56</a:t>
            </a:r>
            <a:endParaRPr lang="ru-RU" sz="1800" dirty="0"/>
          </a:p>
          <a:p>
            <a:pPr indent="0">
              <a:spcBef>
                <a:spcPts val="0"/>
              </a:spcBef>
            </a:pPr>
            <a:r>
              <a:rPr lang="ru-RU" sz="1800" b="1" dirty="0"/>
              <a:t>Нет в реестре, сдали отчет – 7</a:t>
            </a:r>
            <a:r>
              <a:rPr lang="ru-RU" sz="1800" dirty="0"/>
              <a:t> (Гимназия 11, СОШ 26, 184, 58, С(К)Ш :116, 31, 39</a:t>
            </a:r>
            <a:r>
              <a:rPr lang="ru-RU" sz="1800" dirty="0" smtClean="0"/>
              <a:t>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0486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98C8C-5039-4851-97D4-DDD77ECC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346844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НАЦИОНАЛЬНЫЙ ПРОЕКТ «ОБРАЗОВАНИЕ»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5F1949-CA45-483A-B069-1F19C8F1C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703" y="1166019"/>
            <a:ext cx="10021244" cy="4527550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/>
              <a:t>Ключевые цели нацпроекта – </a:t>
            </a:r>
          </a:p>
          <a:p>
            <a:pPr marL="0" indent="0">
              <a:buNone/>
            </a:pPr>
            <a:r>
              <a:rPr lang="ru-RU" sz="3200" i="1" dirty="0"/>
              <a:t>обеспечение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образования, </a:t>
            </a:r>
            <a:r>
              <a:rPr lang="ru-RU" sz="3200" i="1" dirty="0">
                <a:solidFill>
                  <a:schemeClr val="tx2"/>
                </a:solidFill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53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0FF6B-72CE-440B-8BC4-C11A73E0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2DBD957-537D-4FA6-A596-52FBCFCA1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396" t="5421"/>
          <a:stretch/>
        </p:blipFill>
        <p:spPr>
          <a:xfrm>
            <a:off x="21395" y="0"/>
            <a:ext cx="12280028" cy="6830192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8E30E6E-A159-4470-BA25-5D5E0DC14DEE}"/>
              </a:ext>
            </a:extLst>
          </p:cNvPr>
          <p:cNvSpPr txBox="1">
            <a:spLocks/>
          </p:cNvSpPr>
          <p:nvPr/>
        </p:nvSpPr>
        <p:spPr bwMode="auto">
          <a:xfrm>
            <a:off x="5447135" y="5944533"/>
            <a:ext cx="6707580" cy="892032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876" tIns="60937" rIns="121876" bIns="60937" numCol="1" anchor="ctr" anchorCtr="0" compatLnSpc="1">
            <a:prstTxWarp prst="textNoShape">
              <a:avLst/>
            </a:prstTxWarp>
          </a:bodyPr>
          <a:lstStyle>
            <a:lvl1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Новосибирск – 162 по факту, в Реестре - ?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13554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1EFAF-A652-4DF4-B1E2-A5FE01280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7E79BE-78E0-4665-85B9-610E3350C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1" t="6924" r="2745" b="7974"/>
          <a:stretch/>
        </p:blipFill>
        <p:spPr>
          <a:xfrm>
            <a:off x="0" y="310529"/>
            <a:ext cx="12098051" cy="627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91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79F36-E493-4C09-BCF8-94E9EBEF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82" y="4437906"/>
            <a:ext cx="3698405" cy="8920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Новосибирск – 187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B4653754-1567-4364-A4B3-C123AF61B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37" t="7688" r="1895" b="6985"/>
          <a:stretch/>
        </p:blipFill>
        <p:spPr>
          <a:xfrm>
            <a:off x="1895617" y="189434"/>
            <a:ext cx="839917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43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30131-7AC4-4826-B8AB-295426451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197BC-87CF-4B8A-9546-BE1E44DC4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1A481E-1E71-43C8-8264-A60CD29EBF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6" t="6925" b="6923"/>
          <a:stretch/>
        </p:blipFill>
        <p:spPr>
          <a:xfrm>
            <a:off x="-241498" y="405458"/>
            <a:ext cx="13047697" cy="65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59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622" y="261442"/>
            <a:ext cx="10971213" cy="346844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Пушкинская карта в ОО города Новосибирска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264107"/>
              </p:ext>
            </p:extLst>
          </p:nvPr>
        </p:nvGraphicFramePr>
        <p:xfrm>
          <a:off x="982638" y="1845618"/>
          <a:ext cx="10971212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4546">
                  <a:extLst>
                    <a:ext uri="{9D8B030D-6E8A-4147-A177-3AD203B41FA5}">
                      <a16:colId xmlns:a16="http://schemas.microsoft.com/office/drawing/2014/main" val="815278475"/>
                    </a:ext>
                  </a:extLst>
                </a:gridCol>
                <a:gridCol w="2535918">
                  <a:extLst>
                    <a:ext uri="{9D8B030D-6E8A-4147-A177-3AD203B41FA5}">
                      <a16:colId xmlns:a16="http://schemas.microsoft.com/office/drawing/2014/main" val="1375209827"/>
                    </a:ext>
                  </a:extLst>
                </a:gridCol>
                <a:gridCol w="3288447">
                  <a:extLst>
                    <a:ext uri="{9D8B030D-6E8A-4147-A177-3AD203B41FA5}">
                      <a16:colId xmlns:a16="http://schemas.microsoft.com/office/drawing/2014/main" val="629593769"/>
                    </a:ext>
                  </a:extLst>
                </a:gridCol>
                <a:gridCol w="2762301">
                  <a:extLst>
                    <a:ext uri="{9D8B030D-6E8A-4147-A177-3AD203B41FA5}">
                      <a16:colId xmlns:a16="http://schemas.microsoft.com/office/drawing/2014/main" val="42049105"/>
                    </a:ext>
                  </a:extLst>
                </a:gridCol>
              </a:tblGrid>
              <a:tr h="1512168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Всего обучающихся в муниципальном образовании от 14 до 22 лет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учреждений, на сайтах которых размещена информация о Пушкинской карте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 обучающихся образовательных организаций, получивших Пушкинскую карту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20.03.2023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30755" algn="l"/>
                        </a:tabLst>
                      </a:pPr>
                      <a:r>
                        <a:rPr lang="ru-RU" sz="2000" dirty="0">
                          <a:effectLst/>
                        </a:rPr>
                        <a:t>Количество обучающихся, воспользовавшихся Пушкинской картой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 </a:t>
                      </a:r>
                      <a:r>
                        <a:rPr lang="ru-RU" sz="1800" dirty="0" smtClean="0">
                          <a:effectLst/>
                        </a:rPr>
                        <a:t>20.03.2023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4431477"/>
                  </a:ext>
                </a:extLst>
              </a:tr>
              <a:tr h="1605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54011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183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23195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18556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9699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066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9590" y="1341562"/>
            <a:ext cx="10382151" cy="4527550"/>
          </a:xfrm>
        </p:spPr>
        <p:txBody>
          <a:bodyPr/>
          <a:lstStyle/>
          <a:p>
            <a:r>
              <a:rPr lang="ru-RU" sz="2000" dirty="0" smtClean="0"/>
              <a:t>усилить </a:t>
            </a:r>
            <a:r>
              <a:rPr lang="ru-RU" sz="2000" dirty="0"/>
              <a:t>работу по информированию педагогического, родительского и молодежного сообщества о реализации программы «Пушкинская карта» и её возможностях, о способах её получения и использовании. Информацию необходимо разместить на сайтах образовательных организаций ( кто еще не </a:t>
            </a:r>
            <a:r>
              <a:rPr lang="ru-RU" sz="2000" dirty="0" err="1"/>
              <a:t>раразместил</a:t>
            </a:r>
            <a:r>
              <a:rPr lang="ru-RU" sz="2000" dirty="0"/>
              <a:t>), в группах в социальных сетях, в родительских чатах, на информационных стендах в фойе образовательных организаций; </a:t>
            </a:r>
          </a:p>
          <a:p>
            <a:r>
              <a:rPr lang="ru-RU" sz="2000" dirty="0" smtClean="0"/>
              <a:t>взять </a:t>
            </a:r>
            <a:r>
              <a:rPr lang="ru-RU" sz="2000" dirty="0"/>
              <a:t>на личный контроль реализацию Программы в своих образовательных организациях и обеспечить получение и реализацию Пушкинской карты обучающимися, в том числе обучающимися с ограниченными возможностями здоровья и инвалидностью;</a:t>
            </a:r>
          </a:p>
          <a:p>
            <a:r>
              <a:rPr lang="ru-RU" sz="2000" dirty="0" smtClean="0"/>
              <a:t>осветить </a:t>
            </a:r>
            <a:r>
              <a:rPr lang="ru-RU" sz="2000" dirty="0"/>
              <a:t>вопрос о программе «Пушкинская карта» на родительских собраниях для более глубокого ознакомления родительской общественности;</a:t>
            </a:r>
          </a:p>
          <a:p>
            <a:r>
              <a:rPr lang="ru-RU" sz="2000" dirty="0"/>
              <a:t> </a:t>
            </a:r>
            <a:r>
              <a:rPr lang="ru-RU" sz="2000" dirty="0" smtClean="0"/>
              <a:t>в </a:t>
            </a:r>
            <a:r>
              <a:rPr lang="ru-RU" sz="2000" dirty="0"/>
              <a:t>обязательном порядке включить в планы работы классных руководителей мероприятия по программе «Пушкинская карта».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622" y="261442"/>
            <a:ext cx="10971213" cy="346844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Пушкинская карта в ОО города Новосибирска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9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73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346844"/>
          </a:xfrm>
        </p:spPr>
        <p:txBody>
          <a:bodyPr/>
          <a:lstStyle/>
          <a:p>
            <a:r>
              <a:rPr lang="ru-RU" sz="4000" dirty="0" smtClean="0">
                <a:solidFill>
                  <a:schemeClr val="bg1"/>
                </a:solidFill>
              </a:rPr>
              <a:t>«Социальная активность»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630" y="1485578"/>
            <a:ext cx="10971213" cy="4527550"/>
          </a:xfrm>
        </p:spPr>
        <p:txBody>
          <a:bodyPr/>
          <a:lstStyle/>
          <a:p>
            <a:r>
              <a:rPr lang="ru-RU" sz="3200" dirty="0"/>
              <a:t>Рекомендуем обратить внимание на методические рекомендации по заполнению мониторинга «Социальная активность». </a:t>
            </a:r>
            <a:endParaRPr lang="ru-RU" sz="3200" dirty="0" smtClean="0"/>
          </a:p>
          <a:p>
            <a:r>
              <a:rPr lang="ru-RU" sz="3200" dirty="0" smtClean="0"/>
              <a:t>Контактная </a:t>
            </a:r>
            <a:r>
              <a:rPr lang="ru-RU" sz="3200" dirty="0"/>
              <a:t>информация: Емжина Ирина Алексеевна, главный специалист отдела воспитательной работы и дополнительного образования управления общего и дополнительного образования мэрии города Новосибирска, тел 2274515, адрес электронной почты </a:t>
            </a:r>
            <a:r>
              <a:rPr lang="en-US" sz="3200" u="sng" dirty="0" err="1">
                <a:hlinkClick r:id="rId2"/>
              </a:rPr>
              <a:t>emzhina</a:t>
            </a:r>
            <a:r>
              <a:rPr lang="ru-RU" sz="3200" u="sng" dirty="0">
                <a:hlinkClick r:id="rId2"/>
              </a:rPr>
              <a:t>@</a:t>
            </a:r>
            <a:r>
              <a:rPr lang="en-US" sz="3200" u="sng" dirty="0" err="1">
                <a:hlinkClick r:id="rId2"/>
              </a:rPr>
              <a:t>admnsk</a:t>
            </a:r>
            <a:r>
              <a:rPr lang="ru-RU" sz="3200" u="sng" dirty="0">
                <a:hlinkClick r:id="rId2"/>
              </a:rPr>
              <a:t>.</a:t>
            </a:r>
            <a:r>
              <a:rPr lang="en-US" sz="3200" u="sng" dirty="0" err="1">
                <a:hlinkClick r:id="rId2"/>
              </a:rPr>
              <a:t>ru</a:t>
            </a:r>
            <a:r>
              <a:rPr lang="en-US" sz="3200" dirty="0"/>
              <a:t> 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278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822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61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0490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56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7FA6184-323D-4FD9-9032-28BE53215CBB}"/>
              </a:ext>
            </a:extLst>
          </p:cNvPr>
          <p:cNvSpPr txBox="1">
            <a:spLocks/>
          </p:cNvSpPr>
          <p:nvPr/>
        </p:nvSpPr>
        <p:spPr bwMode="auto">
          <a:xfrm>
            <a:off x="609600" y="274638"/>
            <a:ext cx="10971213" cy="34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76" tIns="60937" rIns="121876" bIns="60937" numCol="1" anchor="ctr" anchorCtr="0" compatLnSpc="1">
            <a:prstTxWarp prst="textNoShape">
              <a:avLst/>
            </a:prstTxWarp>
          </a:bodyPr>
          <a:lstStyle>
            <a:lvl1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>
                <a:solidFill>
                  <a:schemeClr val="bg1"/>
                </a:solidFill>
              </a:rPr>
              <a:t>НАЦИОНАЛЬНЫЙ ПРОЕКТ «ОБРАЗОВАНИЕ»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553C5-18E7-4910-A428-C74CE6ABE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13" t="28108" r="34051" b="29180"/>
          <a:stretch/>
        </p:blipFill>
        <p:spPr>
          <a:xfrm>
            <a:off x="1720661" y="1125538"/>
            <a:ext cx="10269957" cy="49685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 descr="Попасть в яблочко">
            <a:extLst>
              <a:ext uri="{FF2B5EF4-FFF2-40B4-BE49-F238E27FC236}">
                <a16:creationId xmlns:a16="http://schemas.microsoft.com/office/drawing/2014/main" id="{5269F9B3-3E88-4A47-A126-5BB9419760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20718" y="1072220"/>
            <a:ext cx="1078744" cy="1078744"/>
          </a:xfrm>
          <a:prstGeom prst="rect">
            <a:avLst/>
          </a:prstGeom>
        </p:spPr>
      </p:pic>
      <p:pic>
        <p:nvPicPr>
          <p:cNvPr id="15" name="Рисунок 14" descr="Попасть в яблочко">
            <a:extLst>
              <a:ext uri="{FF2B5EF4-FFF2-40B4-BE49-F238E27FC236}">
                <a16:creationId xmlns:a16="http://schemas.microsoft.com/office/drawing/2014/main" id="{90F9AC47-2B8F-45B9-94BB-F05B465DDB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831510" y="3933850"/>
            <a:ext cx="1080120" cy="1080120"/>
          </a:xfrm>
          <a:prstGeom prst="rect">
            <a:avLst/>
          </a:prstGeom>
        </p:spPr>
      </p:pic>
      <p:pic>
        <p:nvPicPr>
          <p:cNvPr id="16" name="Рисунок 15" descr="Попасть в яблочко">
            <a:extLst>
              <a:ext uri="{FF2B5EF4-FFF2-40B4-BE49-F238E27FC236}">
                <a16:creationId xmlns:a16="http://schemas.microsoft.com/office/drawing/2014/main" id="{1CA1F097-4AB3-4F50-9ACE-87BD139F8D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615486" y="5013970"/>
            <a:ext cx="1042740" cy="1042740"/>
          </a:xfrm>
          <a:prstGeom prst="rect">
            <a:avLst/>
          </a:prstGeom>
        </p:spPr>
      </p:pic>
      <p:pic>
        <p:nvPicPr>
          <p:cNvPr id="17" name="Рисунок 16" descr="Попасть в яблочко">
            <a:extLst>
              <a:ext uri="{FF2B5EF4-FFF2-40B4-BE49-F238E27FC236}">
                <a16:creationId xmlns:a16="http://schemas.microsoft.com/office/drawing/2014/main" id="{42E3E8DC-E0B1-421C-AFAE-204FF81E06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30322" y="1807551"/>
            <a:ext cx="1188819" cy="118881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A56C74-CF50-46DF-8FDA-D056577138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6153" y="1987103"/>
            <a:ext cx="1079086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48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3" y="0"/>
            <a:ext cx="12168930" cy="684502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AB479F36-E493-4C09-BCF8-94E9EBEFAEA9}"/>
              </a:ext>
            </a:extLst>
          </p:cNvPr>
          <p:cNvSpPr txBox="1">
            <a:spLocks/>
          </p:cNvSpPr>
          <p:nvPr/>
        </p:nvSpPr>
        <p:spPr bwMode="auto">
          <a:xfrm>
            <a:off x="8447872" y="5974172"/>
            <a:ext cx="3698405" cy="870851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1876" tIns="60937" rIns="121876" bIns="60937" numCol="1" anchor="ctr" anchorCtr="0" compatLnSpc="1">
            <a:prstTxWarp prst="textNoShape">
              <a:avLst/>
            </a:prstTxWarp>
          </a:bodyPr>
          <a:lstStyle>
            <a:lvl1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1217613" rtl="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1217613" rtl="0" fontAlgn="base">
              <a:spcBef>
                <a:spcPct val="0"/>
              </a:spcBef>
              <a:spcAft>
                <a:spcPct val="0"/>
              </a:spcAft>
              <a:defRPr sz="6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/>
              <a:t>2023 год – 8 встреч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27415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4" y="0"/>
            <a:ext cx="12129864" cy="68230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89802" y="5953794"/>
            <a:ext cx="7618834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22 образовательных организации города Новосибирска (примерно 5700 обучающихся и 173 учителя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3504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D10E872-C002-4EB3-910D-A99D56A08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399" y="1125538"/>
            <a:ext cx="10611173" cy="442188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В рамках рассмотрения представления прокуратуры Новосибирской области об устранении нарушений законодательства о профилактике суицидального поведения несовершеннолетних от 23.01.2023 № прдс-21-6- 23/-20500001 министерством образования Новосибирской области выявлены основные недостатки в работе общеобразовательных организаций:</a:t>
            </a:r>
          </a:p>
          <a:p>
            <a:r>
              <a:rPr lang="ru-RU" sz="2400" dirty="0"/>
              <a:t>отсутствие в едином реестре суицидального поведения несовершеннолетних информации о постановке на </a:t>
            </a:r>
            <a:r>
              <a:rPr lang="ru-RU" sz="2400" dirty="0" err="1"/>
              <a:t>внутришкольный</a:t>
            </a:r>
            <a:r>
              <a:rPr lang="ru-RU" sz="2400" dirty="0"/>
              <a:t> учет, прохождении социально-психологического тестирования и его результатах;</a:t>
            </a:r>
          </a:p>
          <a:p>
            <a:r>
              <a:rPr lang="ru-RU" sz="2400" dirty="0"/>
              <a:t>низкий охват обучающихся социально-психологическим тестированием;</a:t>
            </a:r>
          </a:p>
          <a:p>
            <a:r>
              <a:rPr lang="ru-RU" sz="2400" dirty="0"/>
              <a:t>отсутствие индивидуально-профилактической работы с несовершеннолетним по факту суицидальной попытки;</a:t>
            </a:r>
          </a:p>
          <a:p>
            <a:r>
              <a:rPr lang="ru-RU" sz="2400" dirty="0"/>
              <a:t>отсутствие в некоторых образовательных организациях педагогов- психологов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94481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6734" y="1197546"/>
            <a:ext cx="99371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безопасность образовательной среды: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опора на развивающее обучение;</a:t>
            </a:r>
          </a:p>
          <a:p>
            <a:pPr indent="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детям в развитии социально-психологических компетенций;</a:t>
            </a:r>
          </a:p>
          <a:p>
            <a:pPr indent="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защита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427250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45899027"/>
              </p:ext>
            </p:extLst>
          </p:nvPr>
        </p:nvGraphicFramePr>
        <p:xfrm>
          <a:off x="1126654" y="549474"/>
          <a:ext cx="10009112" cy="61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684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99538392"/>
              </p:ext>
            </p:extLst>
          </p:nvPr>
        </p:nvGraphicFramePr>
        <p:xfrm>
          <a:off x="1108860" y="1053530"/>
          <a:ext cx="1081899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9476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346844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Суицидальное поведение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12687763"/>
              </p:ext>
            </p:extLst>
          </p:nvPr>
        </p:nvGraphicFramePr>
        <p:xfrm>
          <a:off x="1342678" y="981522"/>
          <a:ext cx="106571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2673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349" y="30921"/>
            <a:ext cx="11664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1400" b="1" dirty="0">
              <a:solidFill>
                <a:srgbClr val="285EA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73610"/>
            <a:ext cx="4511030" cy="121134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B61DC46-49FF-4664-8B6D-41A2CE99BFD8}"/>
              </a:ext>
            </a:extLst>
          </p:cNvPr>
          <p:cNvSpPr/>
          <p:nvPr/>
        </p:nvSpPr>
        <p:spPr>
          <a:xfrm>
            <a:off x="190550" y="1909886"/>
            <a:ext cx="4511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Формы организации отдыха, оздоровления и занятости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820409" y="972397"/>
            <a:ext cx="1082258" cy="1082258"/>
          </a:xfrm>
          <a:prstGeom prst="ellipse">
            <a:avLst/>
          </a:prstGeom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15" name="Группа 14"/>
          <p:cNvGrpSpPr/>
          <p:nvPr/>
        </p:nvGrpSpPr>
        <p:grpSpPr>
          <a:xfrm>
            <a:off x="5361520" y="972397"/>
            <a:ext cx="5774246" cy="1082258"/>
            <a:chOff x="1728175" y="8235"/>
            <a:chExt cx="5774246" cy="1082258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1728175" y="8235"/>
              <a:ext cx="5774246" cy="108225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TextBox 32"/>
            <p:cNvSpPr txBox="1"/>
            <p:nvPr/>
          </p:nvSpPr>
          <p:spPr>
            <a:xfrm>
              <a:off x="1728175" y="8235"/>
              <a:ext cx="5774246" cy="1082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Times New Roman" panose="02020603050405020304" pitchFamily="18" charset="0"/>
                </a:rPr>
                <a:t>отдых в ЛДП и загородных оздоровительных организациях</a:t>
              </a:r>
              <a:endParaRPr lang="ru-RU" sz="26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6" name="Овал 15"/>
          <p:cNvSpPr/>
          <p:nvPr/>
        </p:nvSpPr>
        <p:spPr>
          <a:xfrm>
            <a:off x="4820409" y="2054656"/>
            <a:ext cx="1082258" cy="1082258"/>
          </a:xfrm>
          <a:prstGeom prst="ellipse">
            <a:avLst/>
          </a:prstGeom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17" name="Группа 16"/>
          <p:cNvGrpSpPr/>
          <p:nvPr/>
        </p:nvGrpSpPr>
        <p:grpSpPr>
          <a:xfrm>
            <a:off x="5361520" y="2054656"/>
            <a:ext cx="5774246" cy="1082258"/>
            <a:chOff x="1728175" y="1090494"/>
            <a:chExt cx="5774246" cy="1082258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728175" y="1090494"/>
              <a:ext cx="5774246" cy="108225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1728175" y="1090494"/>
              <a:ext cx="5774246" cy="1082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Times New Roman" panose="02020603050405020304" pitchFamily="18" charset="0"/>
                </a:rPr>
                <a:t>трудоустройство подростков совместно с Центром занятости населения</a:t>
              </a:r>
              <a:endParaRPr lang="ru-RU" sz="26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8" name="Овал 17"/>
          <p:cNvSpPr/>
          <p:nvPr/>
        </p:nvSpPr>
        <p:spPr>
          <a:xfrm>
            <a:off x="4820409" y="3136915"/>
            <a:ext cx="1082258" cy="1082258"/>
          </a:xfrm>
          <a:prstGeom prst="ellipse">
            <a:avLst/>
          </a:prstGeom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19" name="Группа 18"/>
          <p:cNvGrpSpPr/>
          <p:nvPr/>
        </p:nvGrpSpPr>
        <p:grpSpPr>
          <a:xfrm>
            <a:off x="5335131" y="3132013"/>
            <a:ext cx="5774246" cy="1082258"/>
            <a:chOff x="1701786" y="2167851"/>
            <a:chExt cx="5774246" cy="108225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701786" y="2167851"/>
              <a:ext cx="5774246" cy="108225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Box 28"/>
            <p:cNvSpPr txBox="1"/>
            <p:nvPr/>
          </p:nvSpPr>
          <p:spPr>
            <a:xfrm>
              <a:off x="1701786" y="2167851"/>
              <a:ext cx="5774246" cy="1082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Times New Roman" panose="02020603050405020304" pitchFamily="18" charset="0"/>
                </a:rPr>
                <a:t>социально значимая деятельность в отрядах при ТОС</a:t>
              </a:r>
              <a:endParaRPr lang="ru-RU" sz="26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20" name="Овал 19"/>
          <p:cNvSpPr/>
          <p:nvPr/>
        </p:nvSpPr>
        <p:spPr>
          <a:xfrm>
            <a:off x="4820409" y="4219174"/>
            <a:ext cx="1082258" cy="1082258"/>
          </a:xfrm>
          <a:prstGeom prst="ellipse">
            <a:avLst/>
          </a:prstGeom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21" name="Группа 20"/>
          <p:cNvGrpSpPr/>
          <p:nvPr/>
        </p:nvGrpSpPr>
        <p:grpSpPr>
          <a:xfrm>
            <a:off x="5335131" y="4214271"/>
            <a:ext cx="5774246" cy="1082258"/>
            <a:chOff x="1701786" y="3250109"/>
            <a:chExt cx="5774246" cy="108225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701786" y="3250109"/>
              <a:ext cx="5774246" cy="108225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1701786" y="3250109"/>
              <a:ext cx="5774246" cy="1082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Times New Roman" panose="02020603050405020304" pitchFamily="18" charset="0"/>
                </a:rPr>
                <a:t>туристические походы и малые формы занятости</a:t>
              </a:r>
              <a:endParaRPr lang="ru-RU" sz="26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22" name="Овал 21"/>
          <p:cNvSpPr/>
          <p:nvPr/>
        </p:nvSpPr>
        <p:spPr>
          <a:xfrm>
            <a:off x="4820409" y="5299864"/>
            <a:ext cx="1082258" cy="1082258"/>
          </a:xfrm>
          <a:prstGeom prst="ellipse">
            <a:avLst/>
          </a:prstGeom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pSp>
        <p:nvGrpSpPr>
          <p:cNvPr id="23" name="Группа 22"/>
          <p:cNvGrpSpPr/>
          <p:nvPr/>
        </p:nvGrpSpPr>
        <p:grpSpPr>
          <a:xfrm>
            <a:off x="5335131" y="5296530"/>
            <a:ext cx="5774246" cy="1082258"/>
            <a:chOff x="1701786" y="4332368"/>
            <a:chExt cx="5774246" cy="108225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701786" y="4332368"/>
              <a:ext cx="5774246" cy="108225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1701786" y="4332368"/>
              <a:ext cx="5774246" cy="1082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Times New Roman" panose="02020603050405020304" pitchFamily="18" charset="0"/>
                </a:rPr>
                <a:t>городские и районные профильные смены</a:t>
              </a:r>
              <a:endParaRPr lang="ru-RU" sz="2600" b="1" kern="1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338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73610"/>
            <a:ext cx="4701579" cy="17059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9349" y="30921"/>
            <a:ext cx="11664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1400" b="1" dirty="0">
              <a:solidFill>
                <a:srgbClr val="285EA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61DC46-49FF-4664-8B6D-41A2CE99BFD8}"/>
              </a:ext>
            </a:extLst>
          </p:cNvPr>
          <p:cNvSpPr/>
          <p:nvPr/>
        </p:nvSpPr>
        <p:spPr>
          <a:xfrm>
            <a:off x="190550" y="1909886"/>
            <a:ext cx="4511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Получение санитарно-эпидемиологического заключения ОО (СЭЗ) 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B61DC46-49FF-4664-8B6D-41A2CE99BFD8}"/>
              </a:ext>
            </a:extLst>
          </p:cNvPr>
          <p:cNvSpPr/>
          <p:nvPr/>
        </p:nvSpPr>
        <p:spPr>
          <a:xfrm>
            <a:off x="162837" y="3867066"/>
            <a:ext cx="4511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  <a:ea typeface="Times New Roman" panose="02020603050405020304" pitchFamily="18" charset="0"/>
              </a:rPr>
              <a:t>Управление </a:t>
            </a:r>
            <a:r>
              <a:rPr lang="ru-RU" b="1" dirty="0" err="1">
                <a:solidFill>
                  <a:srgbClr val="006666"/>
                </a:solidFill>
                <a:ea typeface="Times New Roman" panose="02020603050405020304" pitchFamily="18" charset="0"/>
              </a:rPr>
              <a:t>Роспотребнадзора</a:t>
            </a:r>
            <a:r>
              <a:rPr lang="ru-RU" b="1" dirty="0">
                <a:solidFill>
                  <a:srgbClr val="006666"/>
                </a:solidFill>
                <a:ea typeface="Times New Roman" panose="02020603050405020304" pitchFamily="18" charset="0"/>
              </a:rPr>
              <a:t> по Новосибирской области</a:t>
            </a:r>
          </a:p>
          <a:p>
            <a:endParaRPr lang="ru-RU" b="1" dirty="0">
              <a:solidFill>
                <a:srgbClr val="006666"/>
              </a:solidFill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B61DC46-49FF-4664-8B6D-41A2CE99BFD8}"/>
              </a:ext>
            </a:extLst>
          </p:cNvPr>
          <p:cNvSpPr/>
          <p:nvPr/>
        </p:nvSpPr>
        <p:spPr>
          <a:xfrm>
            <a:off x="4892129" y="902441"/>
            <a:ext cx="73448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Документы на СЭЗ должны были быть поданы до 20 марта</a:t>
            </a:r>
          </a:p>
          <a:p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 (для начала процесса достаточно заявления и приказа на открытие ЛДП):</a:t>
            </a:r>
          </a:p>
          <a:p>
            <a:endParaRPr lang="ru-RU" sz="20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Способы подачи уведомлений:</a:t>
            </a:r>
          </a:p>
          <a:p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‒ по электронной почте</a:t>
            </a:r>
          </a:p>
          <a:p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‒ лично</a:t>
            </a:r>
          </a:p>
          <a:p>
            <a:endParaRPr lang="ru-RU" sz="20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Дзержинский, Калининский, Кировский, Ленинский, Октябрьский районы и Центральный округ (ул. Челюскинцев, 7а) </a:t>
            </a:r>
          </a:p>
          <a:p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или</a:t>
            </a:r>
          </a:p>
          <a:p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nadzor154@mail.ru</a:t>
            </a:r>
          </a:p>
          <a:p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Советский и Первомайский районы (ул. Иванова, 6)</a:t>
            </a:r>
          </a:p>
          <a:p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или</a:t>
            </a:r>
          </a:p>
          <a:p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sessov@mail.ru</a:t>
            </a:r>
          </a:p>
          <a:p>
            <a:endParaRPr lang="ru-RU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34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73610"/>
            <a:ext cx="4701579" cy="17059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9349" y="30921"/>
            <a:ext cx="11664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1400" b="1" dirty="0">
              <a:solidFill>
                <a:srgbClr val="285EA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B61DC46-49FF-4664-8B6D-41A2CE99BFD8}"/>
              </a:ext>
            </a:extLst>
          </p:cNvPr>
          <p:cNvSpPr/>
          <p:nvPr/>
        </p:nvSpPr>
        <p:spPr>
          <a:xfrm>
            <a:off x="190550" y="1909886"/>
            <a:ext cx="4511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a typeface="Times New Roman" panose="02020603050405020304" pitchFamily="18" charset="0"/>
              </a:rPr>
              <a:t>Внесение изменений в реестр организаций отдыха детей и их оздоровления на территории Новосибирской области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B61DC46-49FF-4664-8B6D-41A2CE99BFD8}"/>
              </a:ext>
            </a:extLst>
          </p:cNvPr>
          <p:cNvSpPr/>
          <p:nvPr/>
        </p:nvSpPr>
        <p:spPr>
          <a:xfrm>
            <a:off x="162837" y="3867066"/>
            <a:ext cx="45110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66"/>
                </a:solidFill>
                <a:ea typeface="Times New Roman" panose="02020603050405020304" pitchFamily="18" charset="0"/>
              </a:rPr>
              <a:t>Официальный сайт МТСР НСО</a:t>
            </a:r>
          </a:p>
          <a:p>
            <a:r>
              <a:rPr lang="ru-RU" b="1" dirty="0">
                <a:solidFill>
                  <a:srgbClr val="006666"/>
                </a:solidFill>
                <a:ea typeface="Times New Roman" panose="02020603050405020304" pitchFamily="18" charset="0"/>
              </a:rPr>
              <a:t>http://mtsr.nso.ru/page/5680</a:t>
            </a:r>
          </a:p>
          <a:p>
            <a:endParaRPr lang="ru-RU" b="1" dirty="0">
              <a:solidFill>
                <a:srgbClr val="006666"/>
              </a:solidFill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6666"/>
                </a:solidFill>
                <a:ea typeface="Times New Roman" panose="02020603050405020304" pitchFamily="18" charset="0"/>
              </a:rPr>
              <a:t>Лукъяненко Анастасия Дмитриевна, 238-79-00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B61DC46-49FF-4664-8B6D-41A2CE99BFD8}"/>
              </a:ext>
            </a:extLst>
          </p:cNvPr>
          <p:cNvSpPr/>
          <p:nvPr/>
        </p:nvSpPr>
        <p:spPr>
          <a:xfrm>
            <a:off x="4857815" y="981522"/>
            <a:ext cx="6971314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Сведения, подлежащие изменению:</a:t>
            </a:r>
          </a:p>
          <a:p>
            <a:endParaRPr lang="ru-RU" sz="1800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‒ даты проведения смен,</a:t>
            </a:r>
          </a:p>
          <a:p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‒ стоимость 1 дня пребывания в организации отдыха детей и их оздоровления,</a:t>
            </a:r>
          </a:p>
          <a:p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‒ информация о наличии санитарно-эпидемиологического заключения (далее – СЭЗ), включая дату выдачи заключения ‒ ‒ информация о результатах проведения органами, осуществляющими государственных контроль (надзор), плановых и внеплановых проверок в текущем году (при наличии),</a:t>
            </a:r>
          </a:p>
          <a:p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‒ иная информация, содержащаяся в реестре (смена адреса месторасположения ЛДП, руководителя организации и т.п.).</a:t>
            </a:r>
          </a:p>
          <a:p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Способы подачи уведомлений:</a:t>
            </a:r>
          </a:p>
          <a:p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‒ по электронной почте: </a:t>
            </a:r>
            <a:r>
              <a:rPr lang="en-US" sz="1800" b="1" dirty="0">
                <a:solidFill>
                  <a:srgbClr val="002060"/>
                </a:solidFill>
                <a:ea typeface="Times New Roman" panose="02020603050405020304" pitchFamily="18" charset="0"/>
              </a:rPr>
              <a:t>lad@nso.ru</a:t>
            </a:r>
            <a:r>
              <a:rPr lang="en-US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или </a:t>
            </a:r>
            <a:r>
              <a:rPr lang="en-US" sz="1800" b="1" dirty="0">
                <a:solidFill>
                  <a:srgbClr val="002060"/>
                </a:solidFill>
                <a:ea typeface="Times New Roman" panose="02020603050405020304" pitchFamily="18" charset="0"/>
              </a:rPr>
              <a:t>uszn@nso.ru</a:t>
            </a:r>
            <a:endParaRPr lang="ru-RU" sz="18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‒ лично</a:t>
            </a:r>
          </a:p>
          <a:p>
            <a:r>
              <a:rPr lang="ru-RU" sz="1800" dirty="0">
                <a:solidFill>
                  <a:srgbClr val="002060"/>
                </a:solidFill>
                <a:ea typeface="Times New Roman" panose="02020603050405020304" pitchFamily="18" charset="0"/>
              </a:rPr>
              <a:t>‒ почтовым отправлением</a:t>
            </a:r>
          </a:p>
          <a:p>
            <a:endParaRPr lang="ru-RU" sz="19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50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5388D-417F-4D7B-8740-3D138F61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46" y="261442"/>
            <a:ext cx="10971213" cy="346844"/>
          </a:xfrm>
        </p:spPr>
        <p:txBody>
          <a:bodyPr/>
          <a:lstStyle/>
          <a:p>
            <a:r>
              <a:rPr lang="ru-RU" sz="1800" b="1" dirty="0">
                <a:solidFill>
                  <a:schemeClr val="bg1"/>
                </a:solidFill>
              </a:rPr>
              <a:t>ФЕДЕРАЛЬНЫЕ ПРОЕКТЫ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885C920-25B2-47C1-B60B-693119CA1066}"/>
              </a:ext>
            </a:extLst>
          </p:cNvPr>
          <p:cNvSpPr/>
          <p:nvPr/>
        </p:nvSpPr>
        <p:spPr>
          <a:xfrm>
            <a:off x="3749941" y="5672888"/>
            <a:ext cx="585636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Департамент образования мэрии города Новосибирска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8C6A48A-4888-445A-AB9C-B8A34F077BE6}"/>
              </a:ext>
            </a:extLst>
          </p:cNvPr>
          <p:cNvSpPr/>
          <p:nvPr/>
        </p:nvSpPr>
        <p:spPr>
          <a:xfrm>
            <a:off x="3749942" y="6345911"/>
            <a:ext cx="585636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Образовательные организации города Новосибирска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5DB49DB-A78C-424E-9634-C6F94D20483B}"/>
              </a:ext>
            </a:extLst>
          </p:cNvPr>
          <p:cNvSpPr/>
          <p:nvPr/>
        </p:nvSpPr>
        <p:spPr>
          <a:xfrm>
            <a:off x="1227495" y="1475263"/>
            <a:ext cx="6101115" cy="1754326"/>
          </a:xfrm>
          <a:prstGeom prst="rect">
            <a:avLst/>
          </a:prstGeom>
          <a:solidFill>
            <a:srgbClr val="006666"/>
          </a:solidFill>
          <a:ln>
            <a:solidFill>
              <a:srgbClr val="298B7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</a:rPr>
              <a:t>обеспечение функционирования системы патриотического воспитания граждан Российской Федерации</a:t>
            </a:r>
            <a:r>
              <a:rPr lang="ru-RU" sz="1800" dirty="0">
                <a:solidFill>
                  <a:schemeClr val="bg1"/>
                </a:solidFill>
              </a:rPr>
              <a:t>. В рамках проекта ведется работа по развитию воспитательной работы в образовательных организациях общего и профессионального образования, проведению мероприятий патриотической направленности</a:t>
            </a:r>
            <a:endParaRPr lang="ru-RU" sz="6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C1F27D9-125C-4730-B6A3-230CC8CC92AB}"/>
              </a:ext>
            </a:extLst>
          </p:cNvPr>
          <p:cNvSpPr/>
          <p:nvPr/>
        </p:nvSpPr>
        <p:spPr>
          <a:xfrm>
            <a:off x="7616441" y="1017423"/>
            <a:ext cx="41673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«Социальная активность»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90927E8-E1A4-4479-B255-FBDE4647FC39}"/>
              </a:ext>
            </a:extLst>
          </p:cNvPr>
          <p:cNvSpPr/>
          <p:nvPr/>
        </p:nvSpPr>
        <p:spPr>
          <a:xfrm>
            <a:off x="1519936" y="952043"/>
            <a:ext cx="5641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«Патриотическое воспитание»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219BA2A-5306-4F8B-A4F0-2B84CF5A2607}"/>
              </a:ext>
            </a:extLst>
          </p:cNvPr>
          <p:cNvSpPr/>
          <p:nvPr/>
        </p:nvSpPr>
        <p:spPr>
          <a:xfrm>
            <a:off x="7616441" y="1475263"/>
            <a:ext cx="4397663" cy="1631216"/>
          </a:xfrm>
          <a:prstGeom prst="rect">
            <a:avLst/>
          </a:prstGeom>
          <a:solidFill>
            <a:srgbClr val="006666"/>
          </a:solidFill>
          <a:ln>
            <a:solidFill>
              <a:srgbClr val="298B7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создание условий для развития и поддержки добровольчества (</a:t>
            </a:r>
            <a:r>
              <a:rPr lang="ru-RU" sz="2000" b="1" dirty="0" err="1">
                <a:solidFill>
                  <a:schemeClr val="bg1"/>
                </a:solidFill>
              </a:rPr>
              <a:t>волонтерства</a:t>
            </a:r>
            <a:r>
              <a:rPr lang="ru-RU" sz="2000" b="1" dirty="0">
                <a:solidFill>
                  <a:schemeClr val="bg1"/>
                </a:solidFill>
              </a:rPr>
              <a:t>)</a:t>
            </a:r>
            <a:r>
              <a:rPr lang="ru-RU" sz="2000" dirty="0">
                <a:solidFill>
                  <a:schemeClr val="bg1"/>
                </a:solidFill>
              </a:rPr>
              <a:t> как ключевого элемента социальной ответственности развитого гражданского общества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4BF4C2-1554-4354-9BB1-E8392C7E69CF}"/>
              </a:ext>
            </a:extLst>
          </p:cNvPr>
          <p:cNvSpPr/>
          <p:nvPr/>
        </p:nvSpPr>
        <p:spPr>
          <a:xfrm>
            <a:off x="44010" y="3286035"/>
            <a:ext cx="480197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Рабочие программы воспитания в каждой образовательной организации общего и профессионального образования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0587EE7-471B-4C3F-9392-715F8890BC17}"/>
              </a:ext>
            </a:extLst>
          </p:cNvPr>
          <p:cNvSpPr/>
          <p:nvPr/>
        </p:nvSpPr>
        <p:spPr>
          <a:xfrm>
            <a:off x="44010" y="4420025"/>
            <a:ext cx="480197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Всероссийские, окружные и межрегиональные мероприятиях патриотической направленности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000454-B936-4950-A13B-95C8278A5DE6}"/>
              </a:ext>
            </a:extLst>
          </p:cNvPr>
          <p:cNvSpPr/>
          <p:nvPr/>
        </p:nvSpPr>
        <p:spPr>
          <a:xfrm>
            <a:off x="44010" y="5111447"/>
            <a:ext cx="480197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/>
              <a:t>Система </a:t>
            </a:r>
            <a:r>
              <a:rPr lang="ru-RU" sz="1400" dirty="0" err="1"/>
              <a:t>межпоколенческого</a:t>
            </a:r>
            <a:r>
              <a:rPr lang="ru-RU" sz="1400" dirty="0"/>
              <a:t> взаимодействия и обеспечения преемственности поколений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EBCBF2-1CF6-4D95-9E2D-77BA6B2DC723}"/>
              </a:ext>
            </a:extLst>
          </p:cNvPr>
          <p:cNvSpPr/>
          <p:nvPr/>
        </p:nvSpPr>
        <p:spPr>
          <a:xfrm>
            <a:off x="4950100" y="3303322"/>
            <a:ext cx="391130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РДДМ «Движение первых»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3E88EB-60A1-4275-A697-97CADEDCAD39}"/>
              </a:ext>
            </a:extLst>
          </p:cNvPr>
          <p:cNvSpPr/>
          <p:nvPr/>
        </p:nvSpPr>
        <p:spPr>
          <a:xfrm>
            <a:off x="4947211" y="3912628"/>
            <a:ext cx="391130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ВВПОД «ЮНАРМИЯ»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DFA4BA2-2B8A-4591-B2C5-4B6C228A7D34}"/>
              </a:ext>
            </a:extLst>
          </p:cNvPr>
          <p:cNvSpPr/>
          <p:nvPr/>
        </p:nvSpPr>
        <p:spPr>
          <a:xfrm>
            <a:off x="8965517" y="3337310"/>
            <a:ext cx="282870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Волонтерское (добровольческое) движение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0CC0EC7-93FD-4561-A326-9BA6D4A77B6B}"/>
              </a:ext>
            </a:extLst>
          </p:cNvPr>
          <p:cNvSpPr/>
          <p:nvPr/>
        </p:nvSpPr>
        <p:spPr>
          <a:xfrm>
            <a:off x="5282887" y="4497833"/>
            <a:ext cx="323994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«Большая перемена»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628BEBF-867A-4C2A-A1F8-CF1C577A9321}"/>
              </a:ext>
            </a:extLst>
          </p:cNvPr>
          <p:cNvSpPr/>
          <p:nvPr/>
        </p:nvSpPr>
        <p:spPr>
          <a:xfrm>
            <a:off x="5046735" y="5083038"/>
            <a:ext cx="38117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«Пушкинская карта»</a:t>
            </a:r>
          </a:p>
        </p:txBody>
      </p:sp>
    </p:spTree>
    <p:extLst>
      <p:ext uri="{BB962C8B-B14F-4D97-AF65-F5344CB8AC3E}">
        <p14:creationId xmlns:p14="http://schemas.microsoft.com/office/powerpoint/2010/main" val="1038615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8497A61-2A2D-4BC1-AF2C-2F85E235C06A}"/>
              </a:ext>
            </a:extLst>
          </p:cNvPr>
          <p:cNvSpPr/>
          <p:nvPr/>
        </p:nvSpPr>
        <p:spPr>
          <a:xfrm>
            <a:off x="2494806" y="212547"/>
            <a:ext cx="705678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ПО ОРГАНИЗАЦИИ ЛОК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2582314"/>
              </p:ext>
            </p:extLst>
          </p:nvPr>
        </p:nvGraphicFramePr>
        <p:xfrm>
          <a:off x="622598" y="1053530"/>
          <a:ext cx="1101722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340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5388D-417F-4D7B-8740-3D138F61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46" y="261442"/>
            <a:ext cx="10971213" cy="346844"/>
          </a:xfrm>
        </p:spPr>
        <p:txBody>
          <a:bodyPr/>
          <a:lstStyle/>
          <a:p>
            <a:r>
              <a:rPr lang="ru-RU" sz="1800" b="1" dirty="0">
                <a:solidFill>
                  <a:schemeClr val="bg1"/>
                </a:solidFill>
              </a:rPr>
              <a:t>ФЕДЕРАЛЬНЫЕ ПРОЕКТЫ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7833E63-FF6B-4135-959C-6BBCB4DDB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248403"/>
              </p:ext>
            </p:extLst>
          </p:nvPr>
        </p:nvGraphicFramePr>
        <p:xfrm>
          <a:off x="91388" y="1706912"/>
          <a:ext cx="6457515" cy="1234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AAB0E92-AC6C-41C5-A691-86CDE2305670}"/>
              </a:ext>
            </a:extLst>
          </p:cNvPr>
          <p:cNvSpPr/>
          <p:nvPr/>
        </p:nvSpPr>
        <p:spPr>
          <a:xfrm>
            <a:off x="5051700" y="5713594"/>
            <a:ext cx="6912768" cy="523220"/>
          </a:xfrm>
          <a:prstGeom prst="rect">
            <a:avLst/>
          </a:prstGeom>
          <a:noFill/>
          <a:ln>
            <a:solidFill>
              <a:srgbClr val="0B969D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Муниципальный ресурсный центр выявления, поддержки и развития способностей и талантов у детей и молодежи (МАУ ДПО «НИСО»)</a:t>
            </a:r>
            <a:endParaRPr lang="ru-RU" sz="1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08F6C2B-1218-421D-9D8D-C04FF4717A48}"/>
              </a:ext>
            </a:extLst>
          </p:cNvPr>
          <p:cNvSpPr/>
          <p:nvPr/>
        </p:nvSpPr>
        <p:spPr>
          <a:xfrm>
            <a:off x="168478" y="5694004"/>
            <a:ext cx="4176464" cy="523220"/>
          </a:xfrm>
          <a:prstGeom prst="rect">
            <a:avLst/>
          </a:prstGeom>
          <a:ln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Муниципальный опорный центр развития дополнительного образования (МАУ ДПО «НИСО»)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6FB9F29-F0F1-497B-888A-A4E1FBBA6EC0}"/>
              </a:ext>
            </a:extLst>
          </p:cNvPr>
          <p:cNvSpPr/>
          <p:nvPr/>
        </p:nvSpPr>
        <p:spPr>
          <a:xfrm>
            <a:off x="208541" y="3122217"/>
            <a:ext cx="2324140" cy="1015663"/>
          </a:xfrm>
          <a:prstGeom prst="rect">
            <a:avLst/>
          </a:prstGeom>
          <a:ln>
            <a:solidFill>
              <a:srgbClr val="0070C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Целевая модель развития дополнительного образования</a:t>
            </a:r>
          </a:p>
          <a:p>
            <a:pPr algn="ctr"/>
            <a:r>
              <a:rPr lang="ru-RU" sz="1200" dirty="0"/>
              <a:t>Концепция развития дополнительного образования до 2030 года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885C920-25B2-47C1-B60B-693119CA1066}"/>
              </a:ext>
            </a:extLst>
          </p:cNvPr>
          <p:cNvSpPr/>
          <p:nvPr/>
        </p:nvSpPr>
        <p:spPr>
          <a:xfrm>
            <a:off x="3779699" y="4599757"/>
            <a:ext cx="585636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Департамент образования мэрии города Новосибирска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0E1B5BD-F4CE-4294-8276-3EB02F0C2690}"/>
              </a:ext>
            </a:extLst>
          </p:cNvPr>
          <p:cNvSpPr/>
          <p:nvPr/>
        </p:nvSpPr>
        <p:spPr>
          <a:xfrm>
            <a:off x="2612614" y="3121548"/>
            <a:ext cx="2141515" cy="138499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Всероссийские олимпиады школьников</a:t>
            </a:r>
          </a:p>
          <a:p>
            <a:pPr algn="ctr"/>
            <a:r>
              <a:rPr lang="ru-RU" sz="1200" dirty="0"/>
              <a:t>Конкурсы</a:t>
            </a:r>
          </a:p>
          <a:p>
            <a:pPr algn="ctr"/>
            <a:r>
              <a:rPr lang="ru-RU" sz="1200" dirty="0"/>
              <a:t>Соревнования (Президентские спортивные игры, Президентские состязания, ГТО)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0C45B28-39F4-4958-B1F2-AA0CB01F1052}"/>
              </a:ext>
            </a:extLst>
          </p:cNvPr>
          <p:cNvSpPr/>
          <p:nvPr/>
        </p:nvSpPr>
        <p:spPr>
          <a:xfrm>
            <a:off x="4916769" y="3094312"/>
            <a:ext cx="2141514" cy="523220"/>
          </a:xfrm>
          <a:prstGeom prst="rect">
            <a:avLst/>
          </a:prstGeom>
          <a:ln>
            <a:solidFill>
              <a:srgbClr val="009999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«</a:t>
            </a:r>
            <a:r>
              <a:rPr lang="ru-RU" sz="1400" dirty="0" err="1"/>
              <a:t>ПроеКТОриЯ</a:t>
            </a:r>
            <a:r>
              <a:rPr lang="ru-RU" sz="1400" dirty="0"/>
              <a:t>»</a:t>
            </a:r>
          </a:p>
          <a:p>
            <a:pPr algn="ctr"/>
            <a:r>
              <a:rPr lang="ru-RU" sz="1400" dirty="0"/>
              <a:t>«Билет в будущее»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C897472-7F1A-4EB2-B386-371B1B1DFB60}"/>
              </a:ext>
            </a:extLst>
          </p:cNvPr>
          <p:cNvSpPr/>
          <p:nvPr/>
        </p:nvSpPr>
        <p:spPr>
          <a:xfrm>
            <a:off x="4908964" y="3683031"/>
            <a:ext cx="2141514" cy="3114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«Неделя без турникетов»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8F2ADB3-A62E-4F6C-A907-A8F14B750787}"/>
              </a:ext>
            </a:extLst>
          </p:cNvPr>
          <p:cNvSpPr/>
          <p:nvPr/>
        </p:nvSpPr>
        <p:spPr>
          <a:xfrm>
            <a:off x="6052582" y="5020631"/>
            <a:ext cx="3481996" cy="646331"/>
          </a:xfrm>
          <a:prstGeom prst="rect">
            <a:avLst/>
          </a:prstGeom>
          <a:ln>
            <a:solidFill>
              <a:srgbClr val="0070C0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«Арт-субботы»</a:t>
            </a:r>
          </a:p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«Академические субботы»</a:t>
            </a:r>
          </a:p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«Встреча со смыслом»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8C6A48A-4888-445A-AB9C-B8A34F077BE6}"/>
              </a:ext>
            </a:extLst>
          </p:cNvPr>
          <p:cNvSpPr/>
          <p:nvPr/>
        </p:nvSpPr>
        <p:spPr>
          <a:xfrm>
            <a:off x="3502918" y="6375214"/>
            <a:ext cx="5856369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Образовательные организации города Новосибирска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5AFE2EF-4E42-43E3-9CD3-7772594C6DE1}"/>
              </a:ext>
            </a:extLst>
          </p:cNvPr>
          <p:cNvSpPr/>
          <p:nvPr/>
        </p:nvSpPr>
        <p:spPr>
          <a:xfrm>
            <a:off x="2675158" y="5140006"/>
            <a:ext cx="3312368" cy="46166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Муниципальные этапы </a:t>
            </a:r>
            <a:r>
              <a:rPr lang="ru-RU" sz="1200" dirty="0" err="1"/>
              <a:t>ВсОШ</a:t>
            </a:r>
            <a:r>
              <a:rPr lang="ru-RU" sz="1200" dirty="0"/>
              <a:t>, НПК, Конкурсы</a:t>
            </a:r>
          </a:p>
          <a:p>
            <a:pPr algn="ctr"/>
            <a:r>
              <a:rPr lang="ru-RU" sz="1200" dirty="0"/>
              <a:t>Соревнования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E4E682A-C600-490B-BA50-F0564124938F}"/>
              </a:ext>
            </a:extLst>
          </p:cNvPr>
          <p:cNvSpPr/>
          <p:nvPr/>
        </p:nvSpPr>
        <p:spPr>
          <a:xfrm>
            <a:off x="4911414" y="4113857"/>
            <a:ext cx="2139064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«Лига наставников»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5BE6F7E-CABE-4836-ACEB-9F737E8DCDA3}"/>
              </a:ext>
            </a:extLst>
          </p:cNvPr>
          <p:cNvSpPr/>
          <p:nvPr/>
        </p:nvSpPr>
        <p:spPr>
          <a:xfrm>
            <a:off x="208541" y="4229544"/>
            <a:ext cx="232414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Новые места дополнительного образования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51E8D8C-1C13-48CE-98DB-1559D182CDA9}"/>
              </a:ext>
            </a:extLst>
          </p:cNvPr>
          <p:cNvSpPr/>
          <p:nvPr/>
        </p:nvSpPr>
        <p:spPr>
          <a:xfrm>
            <a:off x="9003173" y="1709317"/>
            <a:ext cx="3022685" cy="1200329"/>
          </a:xfrm>
          <a:prstGeom prst="rect">
            <a:avLst/>
          </a:prstGeom>
          <a:solidFill>
            <a:srgbClr val="006666"/>
          </a:solidFill>
          <a:ln>
            <a:solidFill>
              <a:srgbClr val="298B7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Roboto"/>
              </a:rPr>
              <a:t>создание и внедрение в образовательных организациях цифровой образовательной среды, а также обеспечение реализации цифровой трансформации системы образования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74778C9-5C17-4E5E-BE48-70F9A6E5DE5E}"/>
              </a:ext>
            </a:extLst>
          </p:cNvPr>
          <p:cNvSpPr/>
          <p:nvPr/>
        </p:nvSpPr>
        <p:spPr>
          <a:xfrm>
            <a:off x="9315114" y="3429794"/>
            <a:ext cx="266675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«Неделя безопасного Рунета»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55328A7-06DE-46C8-B7EE-5822144C06CB}"/>
              </a:ext>
            </a:extLst>
          </p:cNvPr>
          <p:cNvSpPr/>
          <p:nvPr/>
        </p:nvSpPr>
        <p:spPr>
          <a:xfrm>
            <a:off x="10207878" y="4130779"/>
            <a:ext cx="1795986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«Кибербезопасность»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EF7BD17-9C31-4406-82BC-935A0263FCD2}"/>
              </a:ext>
            </a:extLst>
          </p:cNvPr>
          <p:cNvSpPr/>
          <p:nvPr/>
        </p:nvSpPr>
        <p:spPr>
          <a:xfrm>
            <a:off x="9315114" y="3011662"/>
            <a:ext cx="268875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«Кружковое движение НТИ»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5DB49DB-A78C-424E-9634-C6F94D20483B}"/>
              </a:ext>
            </a:extLst>
          </p:cNvPr>
          <p:cNvSpPr/>
          <p:nvPr/>
        </p:nvSpPr>
        <p:spPr>
          <a:xfrm>
            <a:off x="6548903" y="1691856"/>
            <a:ext cx="2454269" cy="1200329"/>
          </a:xfrm>
          <a:prstGeom prst="rect">
            <a:avLst/>
          </a:prstGeom>
          <a:solidFill>
            <a:srgbClr val="006666"/>
          </a:solidFill>
          <a:ln>
            <a:solidFill>
              <a:srgbClr val="298B7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создание для граждан возможностей для профессионального и карьерного роста путем формирования и развития системы профессиональных конкурсов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C1F27D9-125C-4730-B6A3-230CC8CC92AB}"/>
              </a:ext>
            </a:extLst>
          </p:cNvPr>
          <p:cNvSpPr/>
          <p:nvPr/>
        </p:nvSpPr>
        <p:spPr>
          <a:xfrm>
            <a:off x="1515326" y="1119319"/>
            <a:ext cx="4167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«УСПЕХ КАЖДОГО РЕБЕНКА»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F63D4B4-13F7-4D17-B381-AF99DAC228C3}"/>
              </a:ext>
            </a:extLst>
          </p:cNvPr>
          <p:cNvSpPr/>
          <p:nvPr/>
        </p:nvSpPr>
        <p:spPr>
          <a:xfrm>
            <a:off x="9003173" y="1112629"/>
            <a:ext cx="3240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«ЦИФРОВАЯ ОБРАЗОВАТЕЛЬНАЯ СРЕДА»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90927E8-E1A4-4479-B255-FBDE4647FC39}"/>
              </a:ext>
            </a:extLst>
          </p:cNvPr>
          <p:cNvSpPr/>
          <p:nvPr/>
        </p:nvSpPr>
        <p:spPr>
          <a:xfrm>
            <a:off x="6148605" y="1039137"/>
            <a:ext cx="3240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«Социальные лифты для каждого»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ED0A0F60-A1B3-44A0-B2A6-A0B455D92ABF}"/>
              </a:ext>
            </a:extLst>
          </p:cNvPr>
          <p:cNvSpPr/>
          <p:nvPr/>
        </p:nvSpPr>
        <p:spPr>
          <a:xfrm>
            <a:off x="7093666" y="2971102"/>
            <a:ext cx="2082542" cy="1569660"/>
          </a:xfrm>
          <a:prstGeom prst="rect">
            <a:avLst/>
          </a:prstGeom>
          <a:ln>
            <a:solidFill>
              <a:srgbClr val="357D96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Встречи (в том числе в формате классных часов) с деятелями культуры и искусства, учеными, спортсменами, общественными деятелями и известными личностями современности</a:t>
            </a:r>
          </a:p>
        </p:txBody>
      </p:sp>
    </p:spTree>
    <p:extLst>
      <p:ext uri="{BB962C8B-B14F-4D97-AF65-F5344CB8AC3E}">
        <p14:creationId xmlns:p14="http://schemas.microsoft.com/office/powerpoint/2010/main" val="90415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5388D-417F-4D7B-8740-3D138F61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646" y="261442"/>
            <a:ext cx="10971213" cy="346844"/>
          </a:xfrm>
        </p:spPr>
        <p:txBody>
          <a:bodyPr/>
          <a:lstStyle/>
          <a:p>
            <a:r>
              <a:rPr lang="ru-RU" sz="2800" b="1" dirty="0">
                <a:solidFill>
                  <a:schemeClr val="bg1"/>
                </a:solidFill>
              </a:rPr>
              <a:t>РЕАЛИЗАЦИЯ В ОБРАЗОВАТЕЛЬНЫХ ОРГАНИЗАЦИЯХ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B7EFD7C-0478-4D1A-8081-93393380F618}"/>
              </a:ext>
            </a:extLst>
          </p:cNvPr>
          <p:cNvSpPr/>
          <p:nvPr/>
        </p:nvSpPr>
        <p:spPr>
          <a:xfrm>
            <a:off x="2518167" y="1341562"/>
            <a:ext cx="2690291" cy="306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Школьный спортивный клуб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CDE5E37-26D9-4408-AFA3-28B397CE55CB}"/>
              </a:ext>
            </a:extLst>
          </p:cNvPr>
          <p:cNvSpPr/>
          <p:nvPr/>
        </p:nvSpPr>
        <p:spPr>
          <a:xfrm>
            <a:off x="8968335" y="3574949"/>
            <a:ext cx="256814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Школьный театр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6B5FF35-45D2-4B94-9561-98C0BF6D90FD}"/>
              </a:ext>
            </a:extLst>
          </p:cNvPr>
          <p:cNvSpPr/>
          <p:nvPr/>
        </p:nvSpPr>
        <p:spPr>
          <a:xfrm>
            <a:off x="8968334" y="4156387"/>
            <a:ext cx="256814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Медиа-центр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FCAA4AB-0DDA-4ACE-869A-11EB46D63E06}"/>
              </a:ext>
            </a:extLst>
          </p:cNvPr>
          <p:cNvSpPr/>
          <p:nvPr/>
        </p:nvSpPr>
        <p:spPr>
          <a:xfrm>
            <a:off x="8975526" y="1335314"/>
            <a:ext cx="2568145" cy="30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Специализированные классы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D35E12B6-EFE4-46A3-A565-71E5DDCBE201}"/>
              </a:ext>
            </a:extLst>
          </p:cNvPr>
          <p:cNvSpPr/>
          <p:nvPr/>
        </p:nvSpPr>
        <p:spPr>
          <a:xfrm>
            <a:off x="8972789" y="2985569"/>
            <a:ext cx="256814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Служба медиации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C20193D-4242-4B14-8F4B-B864AD819866}"/>
              </a:ext>
            </a:extLst>
          </p:cNvPr>
          <p:cNvSpPr/>
          <p:nvPr/>
        </p:nvSpPr>
        <p:spPr>
          <a:xfrm>
            <a:off x="2518167" y="1982158"/>
            <a:ext cx="269029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Военно-патриотический клуб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EEAB8BF-9231-4EC1-8486-66EFFC932090}"/>
              </a:ext>
            </a:extLst>
          </p:cNvPr>
          <p:cNvSpPr/>
          <p:nvPr/>
        </p:nvSpPr>
        <p:spPr>
          <a:xfrm>
            <a:off x="2505184" y="2490158"/>
            <a:ext cx="269029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Отряд ВВПОД «ЮНАРМИЯ»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E2C09F4-E0FE-4487-97A8-7F3EE5923F20}"/>
              </a:ext>
            </a:extLst>
          </p:cNvPr>
          <p:cNvSpPr/>
          <p:nvPr/>
        </p:nvSpPr>
        <p:spPr>
          <a:xfrm>
            <a:off x="2521392" y="3026406"/>
            <a:ext cx="269029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Поисковый отряд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4BA93FB-83D1-407F-894D-06529F58E1C8}"/>
              </a:ext>
            </a:extLst>
          </p:cNvPr>
          <p:cNvSpPr/>
          <p:nvPr/>
        </p:nvSpPr>
        <p:spPr>
          <a:xfrm>
            <a:off x="8975525" y="1866897"/>
            <a:ext cx="256814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IT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-куб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9950847-0A9D-4393-87AA-69F3A6FA2244}"/>
              </a:ext>
            </a:extLst>
          </p:cNvPr>
          <p:cNvSpPr/>
          <p:nvPr/>
        </p:nvSpPr>
        <p:spPr>
          <a:xfrm>
            <a:off x="5807174" y="1340006"/>
            <a:ext cx="256814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Школьное самоуправление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FEDAFC9-8AF2-42B0-91FB-38E8B83ADA7B}"/>
              </a:ext>
            </a:extLst>
          </p:cNvPr>
          <p:cNvSpPr/>
          <p:nvPr/>
        </p:nvSpPr>
        <p:spPr>
          <a:xfrm>
            <a:off x="5807848" y="1901925"/>
            <a:ext cx="25681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Первичные ячейки РДДМ «Движение первых»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4F0C134-8A5B-436F-94D1-81E6832FE899}"/>
              </a:ext>
            </a:extLst>
          </p:cNvPr>
          <p:cNvSpPr/>
          <p:nvPr/>
        </p:nvSpPr>
        <p:spPr>
          <a:xfrm>
            <a:off x="2518167" y="3562654"/>
            <a:ext cx="269029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Школьный Музей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6055ADA-62BE-4583-B3C6-E46EFD3FBB64}"/>
              </a:ext>
            </a:extLst>
          </p:cNvPr>
          <p:cNvSpPr/>
          <p:nvPr/>
        </p:nvSpPr>
        <p:spPr>
          <a:xfrm>
            <a:off x="2523863" y="4098902"/>
            <a:ext cx="269029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Школьное лесничество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E095A88-EA7F-4F74-902C-F2D805395F2C}"/>
              </a:ext>
            </a:extLst>
          </p:cNvPr>
          <p:cNvSpPr/>
          <p:nvPr/>
        </p:nvSpPr>
        <p:spPr>
          <a:xfrm>
            <a:off x="5807173" y="2647116"/>
            <a:ext cx="256814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Орлята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C11E45A-5F72-4129-8CBF-1AC5E5067253}"/>
              </a:ext>
            </a:extLst>
          </p:cNvPr>
          <p:cNvSpPr/>
          <p:nvPr/>
        </p:nvSpPr>
        <p:spPr>
          <a:xfrm>
            <a:off x="2505183" y="4641972"/>
            <a:ext cx="2690293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Волонтерский отряд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409A915-94F8-4E37-B54E-8F24208C251E}"/>
              </a:ext>
            </a:extLst>
          </p:cNvPr>
          <p:cNvSpPr/>
          <p:nvPr/>
        </p:nvSpPr>
        <p:spPr>
          <a:xfrm>
            <a:off x="5807173" y="3242681"/>
            <a:ext cx="256814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Отряд вожатых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644B0F0-CC56-4603-9C11-899009B41471}"/>
              </a:ext>
            </a:extLst>
          </p:cNvPr>
          <p:cNvSpPr/>
          <p:nvPr/>
        </p:nvSpPr>
        <p:spPr>
          <a:xfrm>
            <a:off x="5789266" y="4304784"/>
            <a:ext cx="256814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Актив библиотеки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31860D2-72CA-4230-9730-37C857F37BC7}"/>
              </a:ext>
            </a:extLst>
          </p:cNvPr>
          <p:cNvSpPr/>
          <p:nvPr/>
        </p:nvSpPr>
        <p:spPr>
          <a:xfrm>
            <a:off x="9457989" y="4844600"/>
            <a:ext cx="258418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Совет отцов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5F59C67-2F9B-4FE1-AFD3-1402A05052FF}"/>
              </a:ext>
            </a:extLst>
          </p:cNvPr>
          <p:cNvSpPr/>
          <p:nvPr/>
        </p:nvSpPr>
        <p:spPr>
          <a:xfrm>
            <a:off x="9441946" y="5342493"/>
            <a:ext cx="2600232" cy="5232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Родительский комитет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 (ОО, класса)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5D13329-5BEA-49F5-B893-63B4C59EA1A0}"/>
              </a:ext>
            </a:extLst>
          </p:cNvPr>
          <p:cNvSpPr/>
          <p:nvPr/>
        </p:nvSpPr>
        <p:spPr>
          <a:xfrm>
            <a:off x="5791183" y="3791125"/>
            <a:ext cx="256814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Наставники (дети – детям)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643E478-9E01-4EAD-BDDE-2537A8F04ADE}"/>
              </a:ext>
            </a:extLst>
          </p:cNvPr>
          <p:cNvSpPr/>
          <p:nvPr/>
        </p:nvSpPr>
        <p:spPr>
          <a:xfrm>
            <a:off x="118542" y="1943859"/>
            <a:ext cx="221385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Педагогический совет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2F43444-2A34-4175-B6D4-AC4E8FDE359C}"/>
              </a:ext>
            </a:extLst>
          </p:cNvPr>
          <p:cNvSpPr/>
          <p:nvPr/>
        </p:nvSpPr>
        <p:spPr>
          <a:xfrm>
            <a:off x="105138" y="2320250"/>
            <a:ext cx="22138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Управляющий / наблюдательный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совет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4B5BA4E-F124-4BAB-9576-10427ABB251E}"/>
              </a:ext>
            </a:extLst>
          </p:cNvPr>
          <p:cNvSpPr/>
          <p:nvPr/>
        </p:nvSpPr>
        <p:spPr>
          <a:xfrm>
            <a:off x="105138" y="2961107"/>
            <a:ext cx="221385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Попечительский совет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2C65D41B-E9E6-4CB6-95D7-7650DBC8E9B3}"/>
              </a:ext>
            </a:extLst>
          </p:cNvPr>
          <p:cNvSpPr/>
          <p:nvPr/>
        </p:nvSpPr>
        <p:spPr>
          <a:xfrm>
            <a:off x="118542" y="3328517"/>
            <a:ext cx="2213850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Совет по профилактике безнадзорности и правонарушений 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14869FB-470B-4D2A-9847-DF00A0E35D6D}"/>
              </a:ext>
            </a:extLst>
          </p:cNvPr>
          <p:cNvSpPr/>
          <p:nvPr/>
        </p:nvSpPr>
        <p:spPr>
          <a:xfrm>
            <a:off x="118542" y="4141199"/>
            <a:ext cx="2213850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Психолого-педагогический консилиум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2A9F4648-CA16-476D-A1DF-FDC97C365B60}"/>
              </a:ext>
            </a:extLst>
          </p:cNvPr>
          <p:cNvSpPr/>
          <p:nvPr/>
        </p:nvSpPr>
        <p:spPr>
          <a:xfrm>
            <a:off x="118542" y="5716306"/>
            <a:ext cx="221385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Классное руководство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A2461F3-EFC1-40BC-A05E-08684660ED7C}"/>
              </a:ext>
            </a:extLst>
          </p:cNvPr>
          <p:cNvSpPr/>
          <p:nvPr/>
        </p:nvSpPr>
        <p:spPr>
          <a:xfrm>
            <a:off x="118542" y="5064340"/>
            <a:ext cx="221385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Психолого-педагогическая служба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3263B09-5D88-41D7-BEF8-8ED2B35D2EF7}"/>
              </a:ext>
            </a:extLst>
          </p:cNvPr>
          <p:cNvSpPr/>
          <p:nvPr/>
        </p:nvSpPr>
        <p:spPr>
          <a:xfrm>
            <a:off x="8972789" y="2427972"/>
            <a:ext cx="256814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Кружковое движение НТИ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31860D2-72CA-4230-9730-37C857F37BC7}"/>
              </a:ext>
            </a:extLst>
          </p:cNvPr>
          <p:cNvSpPr/>
          <p:nvPr/>
        </p:nvSpPr>
        <p:spPr>
          <a:xfrm>
            <a:off x="6636617" y="5076423"/>
            <a:ext cx="2568145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Общешкольное родительское собрание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7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howseptik.com/wp-content/uploads/2021/12/maxresdefault.jpg">
            <a:extLst>
              <a:ext uri="{FF2B5EF4-FFF2-40B4-BE49-F238E27FC236}">
                <a16:creationId xmlns:a16="http://schemas.microsoft.com/office/drawing/2014/main" id="{A9CDC66F-1CB3-4147-B113-F6B2727C1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3" y="0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E8DAEF0-9573-489F-97C7-8C669F2A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14" y="4149874"/>
            <a:ext cx="11246246" cy="93610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ЕДИНАЯ РАБОЧАЯ ПРОГРАММА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931721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4250" t="15700" r="32675" b="3801"/>
          <a:stretch/>
        </p:blipFill>
        <p:spPr>
          <a:xfrm>
            <a:off x="0" y="24489"/>
            <a:ext cx="4418160" cy="6048672"/>
          </a:xfrm>
          <a:prstGeom prst="rect">
            <a:avLst/>
          </a:prstGeom>
          <a:ln>
            <a:solidFill>
              <a:srgbClr val="357D96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4250" t="6601" r="32675" b="10801"/>
          <a:stretch/>
        </p:blipFill>
        <p:spPr>
          <a:xfrm>
            <a:off x="4205966" y="296173"/>
            <a:ext cx="4248472" cy="5968091"/>
          </a:xfrm>
          <a:prstGeom prst="rect">
            <a:avLst/>
          </a:prstGeom>
          <a:ln>
            <a:solidFill>
              <a:srgbClr val="357D96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34250" t="7301" r="32675" b="10800"/>
          <a:stretch/>
        </p:blipFill>
        <p:spPr>
          <a:xfrm>
            <a:off x="8324531" y="693490"/>
            <a:ext cx="3785008" cy="5271975"/>
          </a:xfrm>
          <a:prstGeom prst="rect">
            <a:avLst/>
          </a:prstGeom>
          <a:ln>
            <a:solidFill>
              <a:srgbClr val="357D96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3995" y="5692192"/>
            <a:ext cx="6266418" cy="7619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400" i="1" dirty="0"/>
              <a:t>Приказ Министерства просвещения Российской Федерации от 16.11.2022 № 992 "Об утверждении федеральной образовательной программы начального общего </a:t>
            </a:r>
            <a:r>
              <a:rPr lang="ru-RU" sz="1400" i="1" dirty="0" smtClean="0"/>
              <a:t>образования« (</a:t>
            </a:r>
            <a:r>
              <a:rPr lang="ru-RU" sz="1400" i="1" dirty="0"/>
              <a:t>Зарегистрирован 22.12.2022 № 71762)</a:t>
            </a:r>
            <a:endParaRPr lang="ru-RU" sz="600" i="1" dirty="0"/>
          </a:p>
        </p:txBody>
      </p:sp>
    </p:spTree>
    <p:extLst>
      <p:ext uri="{BB962C8B-B14F-4D97-AF65-F5344CB8AC3E}">
        <p14:creationId xmlns:p14="http://schemas.microsoft.com/office/powerpoint/2010/main" val="22150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250" t="16040" r="32281" b="3800"/>
          <a:stretch/>
        </p:blipFill>
        <p:spPr>
          <a:xfrm>
            <a:off x="0" y="-13324"/>
            <a:ext cx="4042391" cy="5446018"/>
          </a:xfrm>
          <a:prstGeom prst="rect">
            <a:avLst/>
          </a:prstGeom>
          <a:ln>
            <a:solidFill>
              <a:srgbClr val="357D96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4250" t="16720" r="32675" b="3800"/>
          <a:stretch/>
        </p:blipFill>
        <p:spPr>
          <a:xfrm>
            <a:off x="3920046" y="292881"/>
            <a:ext cx="4007898" cy="5417554"/>
          </a:xfrm>
          <a:prstGeom prst="rect">
            <a:avLst/>
          </a:prstGeom>
          <a:ln>
            <a:solidFill>
              <a:srgbClr val="357D96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4250" t="16401" r="32681" b="3800"/>
          <a:stretch/>
        </p:blipFill>
        <p:spPr>
          <a:xfrm>
            <a:off x="7962437" y="649267"/>
            <a:ext cx="3937825" cy="5345089"/>
          </a:xfrm>
          <a:prstGeom prst="rect">
            <a:avLst/>
          </a:prstGeom>
          <a:ln>
            <a:solidFill>
              <a:srgbClr val="357D96"/>
            </a:solidFill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3995" y="5692192"/>
            <a:ext cx="6266418" cy="10081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1600" i="1" dirty="0"/>
              <a:t>Приказ Министерства просвещения Российской Федерации от 16.11.2022 № 993 "Об утверждении федеральной образовательной программы основного общего образования</a:t>
            </a:r>
            <a:r>
              <a:rPr lang="ru-RU" sz="1600" i="1" dirty="0" smtClean="0"/>
              <a:t>"(</a:t>
            </a:r>
            <a:r>
              <a:rPr lang="ru-RU" sz="1600" i="1" dirty="0"/>
              <a:t>Зарегистрирован 22.12.2022 № 71764)</a:t>
            </a:r>
          </a:p>
        </p:txBody>
      </p:sp>
    </p:spTree>
    <p:extLst>
      <p:ext uri="{BB962C8B-B14F-4D97-AF65-F5344CB8AC3E}">
        <p14:creationId xmlns:p14="http://schemas.microsoft.com/office/powerpoint/2010/main" val="2872277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12195</TotalTime>
  <Words>1691</Words>
  <Application>Microsoft Office PowerPoint</Application>
  <PresentationFormat>Произвольный</PresentationFormat>
  <Paragraphs>242</Paragraphs>
  <Slides>40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Calibri</vt:lpstr>
      <vt:lpstr>Roboto</vt:lpstr>
      <vt:lpstr>Symbol</vt:lpstr>
      <vt:lpstr>Times New Roman</vt:lpstr>
      <vt:lpstr>Wingdings</vt:lpstr>
      <vt:lpstr>Тема Office</vt:lpstr>
      <vt:lpstr>Презентация PowerPoint</vt:lpstr>
      <vt:lpstr>НАЦИОНАЛЬНЫЙ ПРОЕКТ «ОБРАЗОВАНИЕ»</vt:lpstr>
      <vt:lpstr>Презентация PowerPoint</vt:lpstr>
      <vt:lpstr>ФЕДЕРАЛЬНЫЕ ПРОЕКТЫ</vt:lpstr>
      <vt:lpstr>ФЕДЕРАЛЬНЫЕ ПРОЕКТЫ</vt:lpstr>
      <vt:lpstr>РЕАЛИЗАЦИЯ В ОБРАЗОВАТЕЛЬНЫХ ОРГАНИЗАЦИЯХ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ВОСПИТАНИЯ</vt:lpstr>
      <vt:lpstr>Модули программы (инвариантные)</vt:lpstr>
      <vt:lpstr>Модули программы (инвариантные)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Школьные театры</vt:lpstr>
      <vt:lpstr>Презентация PowerPoint</vt:lpstr>
      <vt:lpstr>Презентация PowerPoint</vt:lpstr>
      <vt:lpstr> Новосибирск – 187 </vt:lpstr>
      <vt:lpstr>Презентация PowerPoint</vt:lpstr>
      <vt:lpstr>Пушкинская карта в ОО города Новосибирска</vt:lpstr>
      <vt:lpstr>Пушкинская карта в ОО города Новосибирска</vt:lpstr>
      <vt:lpstr>Презентация PowerPoint</vt:lpstr>
      <vt:lpstr>«Социальная активность»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Суицидальное поведение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Дизайнер</dc:creator>
  <cp:lastModifiedBy>Лигостаева Юлия Алексеевна</cp:lastModifiedBy>
  <cp:revision>1504</cp:revision>
  <cp:lastPrinted>2021-06-09T09:55:35Z</cp:lastPrinted>
  <dcterms:created xsi:type="dcterms:W3CDTF">2017-08-11T03:34:41Z</dcterms:created>
  <dcterms:modified xsi:type="dcterms:W3CDTF">2023-03-23T07:55:05Z</dcterms:modified>
</cp:coreProperties>
</file>